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1"/>
  </p:notesMasterIdLst>
  <p:sldIdLst>
    <p:sldId id="256" r:id="rId2"/>
    <p:sldId id="259" r:id="rId3"/>
    <p:sldId id="276" r:id="rId4"/>
    <p:sldId id="279" r:id="rId5"/>
    <p:sldId id="265" r:id="rId6"/>
    <p:sldId id="257" r:id="rId7"/>
    <p:sldId id="261" r:id="rId8"/>
    <p:sldId id="263" r:id="rId9"/>
    <p:sldId id="266" r:id="rId10"/>
  </p:sldIdLst>
  <p:sldSz cx="12192000" cy="6858000"/>
  <p:notesSz cx="6858000" cy="9144000"/>
  <p:embeddedFontLst>
    <p:embeddedFont>
      <p:font typeface="Abril Fatface" panose="020B0604020202020204" charset="0"/>
      <p:regular r:id="rId12"/>
    </p:embeddedFont>
    <p:embeddedFont>
      <p:font typeface="Libre Baskerville" panose="020B0604020202020204" charset="0"/>
      <p:regular r:id="rId13"/>
      <p:bold r:id="rId14"/>
      <p:italic r:id="rId15"/>
    </p:embeddedFont>
    <p:embeddedFont>
      <p:font typeface="Great Vibes" panose="020B0604020202020204" charset="0"/>
      <p:regular r:id="rId16"/>
    </p:embeddedFont>
    <p:embeddedFont>
      <p:font typeface="Maitree Medium" panose="00000600000000000000" charset="-34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Диагностика 1 </a:t>
            </a:r>
            <a:r>
              <a:rPr lang="ru-RU" u="sng" dirty="0" smtClean="0"/>
              <a:t>а</a:t>
            </a:r>
            <a:r>
              <a:rPr lang="ru-RU" dirty="0" smtClean="0"/>
              <a:t> класса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2"/>
                <c:pt idx="0">
                  <c:v>Входная</c:v>
                </c:pt>
                <c:pt idx="1">
                  <c:v>Промежуточная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2"/>
                <c:pt idx="0">
                  <c:v>Входная</c:v>
                </c:pt>
                <c:pt idx="1">
                  <c:v>Промежуточная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2"/>
                <c:pt idx="0">
                  <c:v>Входная</c:v>
                </c:pt>
                <c:pt idx="1">
                  <c:v>Промежуточная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162352"/>
        <c:axId val="294156864"/>
      </c:barChart>
      <c:catAx>
        <c:axId val="29416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156864"/>
        <c:crosses val="autoZero"/>
        <c:auto val="1"/>
        <c:lblAlgn val="ctr"/>
        <c:lblOffset val="100"/>
        <c:noMultiLvlLbl val="0"/>
      </c:catAx>
      <c:valAx>
        <c:axId val="29415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162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110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16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11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70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85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9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15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06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91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4053905" y="-1727798"/>
            <a:ext cx="7524245" cy="332001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319136" y="5265783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713900" y="1599900"/>
            <a:ext cx="8764200" cy="36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39600" y="4724700"/>
            <a:ext cx="7912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13103" y="5715302"/>
            <a:ext cx="4033505" cy="239699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9358367" y="-401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308810">
            <a:off x="1365823" y="4673481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994086">
            <a:off x="2441608" y="5105537"/>
            <a:ext cx="911595" cy="2375799"/>
          </a:xfrm>
          <a:custGeom>
            <a:avLst/>
            <a:gdLst/>
            <a:ahLst/>
            <a:cxnLst/>
            <a:rect l="l" t="t" r="r" b="b"/>
            <a:pathLst>
              <a:path w="337011" h="878318" extrusionOk="0">
                <a:moveTo>
                  <a:pt x="324561" y="222999"/>
                </a:moveTo>
                <a:cubicBezTo>
                  <a:pt x="330276" y="220522"/>
                  <a:pt x="335610" y="204711"/>
                  <a:pt x="336563" y="201091"/>
                </a:cubicBezTo>
                <a:cubicBezTo>
                  <a:pt x="340944" y="182803"/>
                  <a:pt x="307988" y="173278"/>
                  <a:pt x="294843" y="167754"/>
                </a:cubicBezTo>
                <a:cubicBezTo>
                  <a:pt x="268564" y="157086"/>
                  <a:pt x="240313" y="152180"/>
                  <a:pt x="211976" y="153371"/>
                </a:cubicBezTo>
                <a:cubicBezTo>
                  <a:pt x="227321" y="148818"/>
                  <a:pt x="243085" y="145818"/>
                  <a:pt x="259029" y="144417"/>
                </a:cubicBezTo>
                <a:cubicBezTo>
                  <a:pt x="277317" y="142608"/>
                  <a:pt x="304178" y="146799"/>
                  <a:pt x="321228" y="140417"/>
                </a:cubicBezTo>
                <a:cubicBezTo>
                  <a:pt x="334277" y="135464"/>
                  <a:pt x="337420" y="115557"/>
                  <a:pt x="330181" y="102317"/>
                </a:cubicBezTo>
                <a:cubicBezTo>
                  <a:pt x="320656" y="84696"/>
                  <a:pt x="287795" y="97459"/>
                  <a:pt x="273031" y="102317"/>
                </a:cubicBezTo>
                <a:cubicBezTo>
                  <a:pt x="247371" y="110089"/>
                  <a:pt x="223311" y="122377"/>
                  <a:pt x="201975" y="138607"/>
                </a:cubicBezTo>
                <a:cubicBezTo>
                  <a:pt x="221596" y="118509"/>
                  <a:pt x="245694" y="103079"/>
                  <a:pt x="264268" y="81457"/>
                </a:cubicBezTo>
                <a:cubicBezTo>
                  <a:pt x="272555" y="71932"/>
                  <a:pt x="294462" y="46024"/>
                  <a:pt x="279413" y="33832"/>
                </a:cubicBezTo>
                <a:cubicBezTo>
                  <a:pt x="261506" y="18878"/>
                  <a:pt x="231788" y="46596"/>
                  <a:pt x="221501" y="58597"/>
                </a:cubicBezTo>
                <a:cubicBezTo>
                  <a:pt x="210595" y="72294"/>
                  <a:pt x="201794" y="87544"/>
                  <a:pt x="195402" y="103841"/>
                </a:cubicBezTo>
                <a:cubicBezTo>
                  <a:pt x="201879" y="84791"/>
                  <a:pt x="209023" y="65741"/>
                  <a:pt x="216453" y="46119"/>
                </a:cubicBezTo>
                <a:cubicBezTo>
                  <a:pt x="223882" y="26498"/>
                  <a:pt x="235979" y="2019"/>
                  <a:pt x="207404" y="114"/>
                </a:cubicBezTo>
                <a:cubicBezTo>
                  <a:pt x="177305" y="-1982"/>
                  <a:pt x="174733" y="17544"/>
                  <a:pt x="171018" y="43357"/>
                </a:cubicBezTo>
                <a:cubicBezTo>
                  <a:pt x="167637" y="66532"/>
                  <a:pt x="166113" y="89944"/>
                  <a:pt x="166446" y="113366"/>
                </a:cubicBezTo>
                <a:cubicBezTo>
                  <a:pt x="163589" y="89839"/>
                  <a:pt x="161398" y="66312"/>
                  <a:pt x="149778" y="44881"/>
                </a:cubicBezTo>
                <a:cubicBezTo>
                  <a:pt x="142158" y="30784"/>
                  <a:pt x="125965" y="4781"/>
                  <a:pt x="108249" y="22593"/>
                </a:cubicBezTo>
                <a:cubicBezTo>
                  <a:pt x="87389" y="43643"/>
                  <a:pt x="106344" y="91458"/>
                  <a:pt x="120536" y="110699"/>
                </a:cubicBezTo>
                <a:lnTo>
                  <a:pt x="122155" y="113080"/>
                </a:lnTo>
                <a:cubicBezTo>
                  <a:pt x="115392" y="107841"/>
                  <a:pt x="108344" y="102984"/>
                  <a:pt x="101200" y="98126"/>
                </a:cubicBezTo>
                <a:cubicBezTo>
                  <a:pt x="83960" y="86410"/>
                  <a:pt x="55766" y="52501"/>
                  <a:pt x="44050" y="84886"/>
                </a:cubicBezTo>
                <a:cubicBezTo>
                  <a:pt x="30906" y="121748"/>
                  <a:pt x="69291" y="144894"/>
                  <a:pt x="109677" y="159753"/>
                </a:cubicBezTo>
                <a:cubicBezTo>
                  <a:pt x="94828" y="158619"/>
                  <a:pt x="79893" y="159753"/>
                  <a:pt x="65386" y="163086"/>
                </a:cubicBezTo>
                <a:cubicBezTo>
                  <a:pt x="52432" y="166134"/>
                  <a:pt x="17761" y="175945"/>
                  <a:pt x="16428" y="191661"/>
                </a:cubicBezTo>
                <a:cubicBezTo>
                  <a:pt x="15475" y="200043"/>
                  <a:pt x="31001" y="208902"/>
                  <a:pt x="35478" y="212235"/>
                </a:cubicBezTo>
                <a:cubicBezTo>
                  <a:pt x="41821" y="217874"/>
                  <a:pt x="50737" y="219589"/>
                  <a:pt x="58719" y="216712"/>
                </a:cubicBezTo>
                <a:lnTo>
                  <a:pt x="62910" y="215569"/>
                </a:lnTo>
                <a:cubicBezTo>
                  <a:pt x="51670" y="223189"/>
                  <a:pt x="40145" y="234619"/>
                  <a:pt x="46717" y="246144"/>
                </a:cubicBezTo>
                <a:cubicBezTo>
                  <a:pt x="54242" y="259670"/>
                  <a:pt x="83388" y="250526"/>
                  <a:pt x="93009" y="245573"/>
                </a:cubicBezTo>
                <a:cubicBezTo>
                  <a:pt x="115774" y="233857"/>
                  <a:pt x="131680" y="211950"/>
                  <a:pt x="150159" y="194233"/>
                </a:cubicBezTo>
                <a:cubicBezTo>
                  <a:pt x="139453" y="208978"/>
                  <a:pt x="130594" y="224970"/>
                  <a:pt x="123775" y="241858"/>
                </a:cubicBezTo>
                <a:cubicBezTo>
                  <a:pt x="118726" y="254812"/>
                  <a:pt x="105963" y="275958"/>
                  <a:pt x="122060" y="284244"/>
                </a:cubicBezTo>
                <a:cubicBezTo>
                  <a:pt x="167113" y="307200"/>
                  <a:pt x="179972" y="219951"/>
                  <a:pt x="182067" y="179469"/>
                </a:cubicBezTo>
                <a:cubicBezTo>
                  <a:pt x="183591" y="186708"/>
                  <a:pt x="185877" y="195948"/>
                  <a:pt x="188830" y="205758"/>
                </a:cubicBezTo>
                <a:cubicBezTo>
                  <a:pt x="194355" y="265385"/>
                  <a:pt x="198355" y="325774"/>
                  <a:pt x="189783" y="385209"/>
                </a:cubicBezTo>
                <a:cubicBezTo>
                  <a:pt x="180258" y="449313"/>
                  <a:pt x="150063" y="504082"/>
                  <a:pt x="126822" y="563422"/>
                </a:cubicBezTo>
                <a:lnTo>
                  <a:pt x="125679" y="566661"/>
                </a:lnTo>
                <a:cubicBezTo>
                  <a:pt x="121488" y="551325"/>
                  <a:pt x="117393" y="536085"/>
                  <a:pt x="112725" y="521036"/>
                </a:cubicBezTo>
                <a:cubicBezTo>
                  <a:pt x="161303" y="447408"/>
                  <a:pt x="64624" y="379399"/>
                  <a:pt x="17475" y="337775"/>
                </a:cubicBezTo>
                <a:cubicBezTo>
                  <a:pt x="16237" y="336556"/>
                  <a:pt x="14246" y="336584"/>
                  <a:pt x="13027" y="337823"/>
                </a:cubicBezTo>
                <a:cubicBezTo>
                  <a:pt x="12256" y="338613"/>
                  <a:pt x="11951" y="339756"/>
                  <a:pt x="12237" y="340823"/>
                </a:cubicBezTo>
                <a:cubicBezTo>
                  <a:pt x="19104" y="381771"/>
                  <a:pt x="30972" y="421728"/>
                  <a:pt x="47575" y="459790"/>
                </a:cubicBezTo>
                <a:cubicBezTo>
                  <a:pt x="58909" y="486270"/>
                  <a:pt x="71863" y="520465"/>
                  <a:pt x="105677" y="520083"/>
                </a:cubicBezTo>
                <a:lnTo>
                  <a:pt x="105677" y="520083"/>
                </a:lnTo>
                <a:cubicBezTo>
                  <a:pt x="111392" y="539133"/>
                  <a:pt x="116440" y="557707"/>
                  <a:pt x="121679" y="577233"/>
                </a:cubicBezTo>
                <a:cubicBezTo>
                  <a:pt x="118345" y="586758"/>
                  <a:pt x="115488" y="596283"/>
                  <a:pt x="113011" y="606380"/>
                </a:cubicBezTo>
                <a:cubicBezTo>
                  <a:pt x="112792" y="606875"/>
                  <a:pt x="112544" y="607351"/>
                  <a:pt x="112249" y="607809"/>
                </a:cubicBezTo>
                <a:cubicBezTo>
                  <a:pt x="111821" y="608647"/>
                  <a:pt x="111821" y="609638"/>
                  <a:pt x="112249" y="610476"/>
                </a:cubicBezTo>
                <a:cubicBezTo>
                  <a:pt x="104915" y="641661"/>
                  <a:pt x="102058" y="673731"/>
                  <a:pt x="103772" y="705726"/>
                </a:cubicBezTo>
                <a:cubicBezTo>
                  <a:pt x="97781" y="689628"/>
                  <a:pt x="90351" y="674103"/>
                  <a:pt x="81579" y="659339"/>
                </a:cubicBezTo>
                <a:cubicBezTo>
                  <a:pt x="81874" y="658634"/>
                  <a:pt x="81874" y="657853"/>
                  <a:pt x="81579" y="657148"/>
                </a:cubicBezTo>
                <a:cubicBezTo>
                  <a:pt x="67024" y="618877"/>
                  <a:pt x="39878" y="586701"/>
                  <a:pt x="4617" y="565899"/>
                </a:cubicBezTo>
                <a:cubicBezTo>
                  <a:pt x="3102" y="565060"/>
                  <a:pt x="1188" y="565603"/>
                  <a:pt x="340" y="567118"/>
                </a:cubicBezTo>
                <a:cubicBezTo>
                  <a:pt x="102" y="567565"/>
                  <a:pt x="-41" y="568061"/>
                  <a:pt x="-51" y="568566"/>
                </a:cubicBezTo>
                <a:cubicBezTo>
                  <a:pt x="2616" y="609142"/>
                  <a:pt x="34620" y="655910"/>
                  <a:pt x="76150" y="663244"/>
                </a:cubicBezTo>
                <a:cubicBezTo>
                  <a:pt x="87779" y="683580"/>
                  <a:pt x="97352" y="705021"/>
                  <a:pt x="104725" y="727252"/>
                </a:cubicBezTo>
                <a:cubicBezTo>
                  <a:pt x="104896" y="727681"/>
                  <a:pt x="105163" y="728071"/>
                  <a:pt x="105486" y="728395"/>
                </a:cubicBezTo>
                <a:cubicBezTo>
                  <a:pt x="107020" y="741216"/>
                  <a:pt x="109306" y="753941"/>
                  <a:pt x="112344" y="766495"/>
                </a:cubicBezTo>
                <a:cubicBezTo>
                  <a:pt x="112344" y="767733"/>
                  <a:pt x="111868" y="768876"/>
                  <a:pt x="111678" y="770115"/>
                </a:cubicBezTo>
                <a:cubicBezTo>
                  <a:pt x="111392" y="771896"/>
                  <a:pt x="112573" y="773591"/>
                  <a:pt x="114345" y="773925"/>
                </a:cubicBezTo>
                <a:cubicBezTo>
                  <a:pt x="124213" y="810720"/>
                  <a:pt x="140319" y="845543"/>
                  <a:pt x="161970" y="876890"/>
                </a:cubicBezTo>
                <a:cubicBezTo>
                  <a:pt x="164256" y="880224"/>
                  <a:pt x="169590" y="876890"/>
                  <a:pt x="167304" y="873842"/>
                </a:cubicBezTo>
                <a:cubicBezTo>
                  <a:pt x="145272" y="841238"/>
                  <a:pt x="129185" y="804986"/>
                  <a:pt x="119774" y="766781"/>
                </a:cubicBezTo>
                <a:cubicBezTo>
                  <a:pt x="124765" y="739558"/>
                  <a:pt x="135767" y="713784"/>
                  <a:pt x="151968" y="691343"/>
                </a:cubicBezTo>
                <a:cubicBezTo>
                  <a:pt x="152911" y="692372"/>
                  <a:pt x="154407" y="692676"/>
                  <a:pt x="155683" y="692105"/>
                </a:cubicBezTo>
                <a:cubicBezTo>
                  <a:pt x="213700" y="666930"/>
                  <a:pt x="265230" y="628888"/>
                  <a:pt x="306369" y="580853"/>
                </a:cubicBezTo>
                <a:cubicBezTo>
                  <a:pt x="307893" y="579138"/>
                  <a:pt x="307035" y="575233"/>
                  <a:pt x="304178" y="575614"/>
                </a:cubicBezTo>
                <a:cubicBezTo>
                  <a:pt x="240456" y="583329"/>
                  <a:pt x="156159" y="606094"/>
                  <a:pt x="150921" y="682485"/>
                </a:cubicBezTo>
                <a:cubicBezTo>
                  <a:pt x="134747" y="703306"/>
                  <a:pt x="123041" y="727233"/>
                  <a:pt x="116535" y="752779"/>
                </a:cubicBezTo>
                <a:cubicBezTo>
                  <a:pt x="113268" y="737082"/>
                  <a:pt x="111135" y="721166"/>
                  <a:pt x="110154" y="705154"/>
                </a:cubicBezTo>
                <a:cubicBezTo>
                  <a:pt x="108496" y="671798"/>
                  <a:pt x="112154" y="638393"/>
                  <a:pt x="121012" y="606190"/>
                </a:cubicBezTo>
                <a:cubicBezTo>
                  <a:pt x="142767" y="563879"/>
                  <a:pt x="173600" y="526894"/>
                  <a:pt x="211309" y="497890"/>
                </a:cubicBezTo>
                <a:cubicBezTo>
                  <a:pt x="212023" y="498414"/>
                  <a:pt x="212928" y="498585"/>
                  <a:pt x="213786" y="498366"/>
                </a:cubicBezTo>
                <a:cubicBezTo>
                  <a:pt x="239332" y="493871"/>
                  <a:pt x="263916" y="485012"/>
                  <a:pt x="286461" y="472173"/>
                </a:cubicBezTo>
                <a:cubicBezTo>
                  <a:pt x="307988" y="458171"/>
                  <a:pt x="320751" y="437121"/>
                  <a:pt x="333039" y="415023"/>
                </a:cubicBezTo>
                <a:cubicBezTo>
                  <a:pt x="333886" y="413508"/>
                  <a:pt x="333334" y="411594"/>
                  <a:pt x="331819" y="410746"/>
                </a:cubicBezTo>
                <a:cubicBezTo>
                  <a:pt x="331115" y="410355"/>
                  <a:pt x="330295" y="410251"/>
                  <a:pt x="329515" y="410451"/>
                </a:cubicBezTo>
                <a:cubicBezTo>
                  <a:pt x="303987" y="416166"/>
                  <a:pt x="272365" y="418547"/>
                  <a:pt x="250076" y="433501"/>
                </a:cubicBezTo>
                <a:cubicBezTo>
                  <a:pt x="229692" y="447312"/>
                  <a:pt x="217596" y="472173"/>
                  <a:pt x="204737" y="492366"/>
                </a:cubicBezTo>
                <a:cubicBezTo>
                  <a:pt x="204280" y="493194"/>
                  <a:pt x="204280" y="494204"/>
                  <a:pt x="204737" y="495033"/>
                </a:cubicBezTo>
                <a:cubicBezTo>
                  <a:pt x="175105" y="518350"/>
                  <a:pt x="149797" y="546687"/>
                  <a:pt x="129966" y="578758"/>
                </a:cubicBezTo>
                <a:lnTo>
                  <a:pt x="129966" y="578091"/>
                </a:lnTo>
                <a:cubicBezTo>
                  <a:pt x="135776" y="561041"/>
                  <a:pt x="142443" y="544182"/>
                  <a:pt x="150063" y="527322"/>
                </a:cubicBezTo>
                <a:cubicBezTo>
                  <a:pt x="173114" y="475792"/>
                  <a:pt x="193116" y="425595"/>
                  <a:pt x="199117" y="368922"/>
                </a:cubicBezTo>
                <a:cubicBezTo>
                  <a:pt x="203213" y="322640"/>
                  <a:pt x="202927" y="276082"/>
                  <a:pt x="198260" y="229857"/>
                </a:cubicBezTo>
                <a:cubicBezTo>
                  <a:pt x="210833" y="261956"/>
                  <a:pt x="229692" y="290436"/>
                  <a:pt x="252267" y="275005"/>
                </a:cubicBezTo>
                <a:cubicBezTo>
                  <a:pt x="283604" y="253574"/>
                  <a:pt x="242742" y="213759"/>
                  <a:pt x="211024" y="188423"/>
                </a:cubicBezTo>
                <a:cubicBezTo>
                  <a:pt x="232712" y="199443"/>
                  <a:pt x="255600" y="207949"/>
                  <a:pt x="279222" y="213759"/>
                </a:cubicBezTo>
                <a:cubicBezTo>
                  <a:pt x="289224" y="216617"/>
                  <a:pt x="313703" y="227666"/>
                  <a:pt x="324561" y="222999"/>
                </a:cubicBezTo>
                <a:close/>
                <a:moveTo>
                  <a:pt x="41574" y="425691"/>
                </a:moveTo>
                <a:cubicBezTo>
                  <a:pt x="32477" y="400478"/>
                  <a:pt x="25534" y="374541"/>
                  <a:pt x="20809" y="348157"/>
                </a:cubicBezTo>
                <a:cubicBezTo>
                  <a:pt x="66815" y="387495"/>
                  <a:pt x="147968" y="447979"/>
                  <a:pt x="110916" y="513035"/>
                </a:cubicBezTo>
                <a:cubicBezTo>
                  <a:pt x="104029" y="490613"/>
                  <a:pt x="94838" y="468972"/>
                  <a:pt x="83484" y="448455"/>
                </a:cubicBezTo>
                <a:cubicBezTo>
                  <a:pt x="82360" y="447132"/>
                  <a:pt x="80369" y="446979"/>
                  <a:pt x="79055" y="448103"/>
                </a:cubicBezTo>
                <a:cubicBezTo>
                  <a:pt x="78045" y="448960"/>
                  <a:pt x="77683" y="450360"/>
                  <a:pt x="78150" y="451599"/>
                </a:cubicBezTo>
                <a:cubicBezTo>
                  <a:pt x="89103" y="471325"/>
                  <a:pt x="97981" y="492137"/>
                  <a:pt x="104629" y="513702"/>
                </a:cubicBezTo>
                <a:cubicBezTo>
                  <a:pt x="67482" y="512178"/>
                  <a:pt x="51766" y="453980"/>
                  <a:pt x="41574" y="425691"/>
                </a:cubicBezTo>
                <a:close/>
                <a:moveTo>
                  <a:pt x="7760" y="574185"/>
                </a:moveTo>
                <a:cubicBezTo>
                  <a:pt x="32868" y="590130"/>
                  <a:pt x="53413" y="612314"/>
                  <a:pt x="67386" y="638575"/>
                </a:cubicBezTo>
                <a:cubicBezTo>
                  <a:pt x="61700" y="632145"/>
                  <a:pt x="55080" y="626592"/>
                  <a:pt x="47765" y="622096"/>
                </a:cubicBezTo>
                <a:cubicBezTo>
                  <a:pt x="46212" y="621325"/>
                  <a:pt x="44326" y="621963"/>
                  <a:pt x="43555" y="623516"/>
                </a:cubicBezTo>
                <a:cubicBezTo>
                  <a:pt x="42850" y="624935"/>
                  <a:pt x="43307" y="626649"/>
                  <a:pt x="44622" y="627525"/>
                </a:cubicBezTo>
                <a:cubicBezTo>
                  <a:pt x="55861" y="634612"/>
                  <a:pt x="65424" y="644070"/>
                  <a:pt x="72625" y="655243"/>
                </a:cubicBezTo>
                <a:cubicBezTo>
                  <a:pt x="38811" y="645528"/>
                  <a:pt x="12618" y="608380"/>
                  <a:pt x="7760" y="574185"/>
                </a:cubicBezTo>
                <a:close/>
                <a:moveTo>
                  <a:pt x="296177" y="582377"/>
                </a:moveTo>
                <a:cubicBezTo>
                  <a:pt x="257496" y="625754"/>
                  <a:pt x="210071" y="660453"/>
                  <a:pt x="157017" y="684199"/>
                </a:cubicBezTo>
                <a:cubicBezTo>
                  <a:pt x="178467" y="657834"/>
                  <a:pt x="204232" y="635288"/>
                  <a:pt x="233217" y="617524"/>
                </a:cubicBezTo>
                <a:cubicBezTo>
                  <a:pt x="236550" y="615429"/>
                  <a:pt x="233217" y="610095"/>
                  <a:pt x="230074" y="612190"/>
                </a:cubicBezTo>
                <a:cubicBezTo>
                  <a:pt x="203203" y="628821"/>
                  <a:pt x="178943" y="649328"/>
                  <a:pt x="158065" y="673055"/>
                </a:cubicBezTo>
                <a:cubicBezTo>
                  <a:pt x="168637" y="610476"/>
                  <a:pt x="239503" y="590187"/>
                  <a:pt x="296177" y="582377"/>
                </a:cubicBezTo>
                <a:close/>
                <a:moveTo>
                  <a:pt x="261887" y="434263"/>
                </a:moveTo>
                <a:cubicBezTo>
                  <a:pt x="281937" y="426405"/>
                  <a:pt x="302844" y="420938"/>
                  <a:pt x="324180" y="417975"/>
                </a:cubicBezTo>
                <a:cubicBezTo>
                  <a:pt x="313646" y="439531"/>
                  <a:pt x="297320" y="457733"/>
                  <a:pt x="277032" y="470553"/>
                </a:cubicBezTo>
                <a:cubicBezTo>
                  <a:pt x="259677" y="479412"/>
                  <a:pt x="241180" y="485822"/>
                  <a:pt x="222072" y="489603"/>
                </a:cubicBezTo>
                <a:cubicBezTo>
                  <a:pt x="229578" y="484403"/>
                  <a:pt x="237370" y="479640"/>
                  <a:pt x="245409" y="475316"/>
                </a:cubicBezTo>
                <a:cubicBezTo>
                  <a:pt x="248933" y="473411"/>
                  <a:pt x="245409" y="467982"/>
                  <a:pt x="242266" y="469887"/>
                </a:cubicBezTo>
                <a:cubicBezTo>
                  <a:pt x="232874" y="475087"/>
                  <a:pt x="223777" y="480812"/>
                  <a:pt x="215024" y="487032"/>
                </a:cubicBezTo>
                <a:cubicBezTo>
                  <a:pt x="227407" y="467125"/>
                  <a:pt x="240170" y="444550"/>
                  <a:pt x="261887" y="434263"/>
                </a:cubicBezTo>
                <a:close/>
                <a:moveTo>
                  <a:pt x="297034" y="102698"/>
                </a:moveTo>
                <a:cubicBezTo>
                  <a:pt x="309417" y="100317"/>
                  <a:pt x="320275" y="102031"/>
                  <a:pt x="325609" y="115938"/>
                </a:cubicBezTo>
                <a:cubicBezTo>
                  <a:pt x="328562" y="123272"/>
                  <a:pt x="324180" y="127844"/>
                  <a:pt x="319037" y="131273"/>
                </a:cubicBezTo>
                <a:cubicBezTo>
                  <a:pt x="308941" y="138131"/>
                  <a:pt x="291319" y="135845"/>
                  <a:pt x="279413" y="136607"/>
                </a:cubicBezTo>
                <a:cubicBezTo>
                  <a:pt x="267507" y="137369"/>
                  <a:pt x="257125" y="138131"/>
                  <a:pt x="245980" y="139655"/>
                </a:cubicBezTo>
                <a:cubicBezTo>
                  <a:pt x="227416" y="141979"/>
                  <a:pt x="209271" y="146884"/>
                  <a:pt x="192069" y="154228"/>
                </a:cubicBezTo>
                <a:cubicBezTo>
                  <a:pt x="212062" y="136531"/>
                  <a:pt x="235065" y="122567"/>
                  <a:pt x="259982" y="112985"/>
                </a:cubicBezTo>
                <a:cubicBezTo>
                  <a:pt x="272002" y="108461"/>
                  <a:pt x="284404" y="105013"/>
                  <a:pt x="297034" y="102698"/>
                </a:cubicBezTo>
                <a:close/>
                <a:moveTo>
                  <a:pt x="209023" y="89077"/>
                </a:moveTo>
                <a:cubicBezTo>
                  <a:pt x="214719" y="77561"/>
                  <a:pt x="222034" y="66913"/>
                  <a:pt x="230740" y="57454"/>
                </a:cubicBezTo>
                <a:cubicBezTo>
                  <a:pt x="235598" y="52406"/>
                  <a:pt x="242551" y="43643"/>
                  <a:pt x="249790" y="42691"/>
                </a:cubicBezTo>
                <a:cubicBezTo>
                  <a:pt x="254743" y="38595"/>
                  <a:pt x="259315" y="40690"/>
                  <a:pt x="263506" y="49072"/>
                </a:cubicBezTo>
                <a:cubicBezTo>
                  <a:pt x="274555" y="51739"/>
                  <a:pt x="277127" y="56311"/>
                  <a:pt x="271221" y="62598"/>
                </a:cubicBezTo>
                <a:cubicBezTo>
                  <a:pt x="266078" y="79743"/>
                  <a:pt x="240360" y="96697"/>
                  <a:pt x="227216" y="107651"/>
                </a:cubicBezTo>
                <a:cubicBezTo>
                  <a:pt x="211614" y="119805"/>
                  <a:pt x="197460" y="133711"/>
                  <a:pt x="185020" y="149085"/>
                </a:cubicBezTo>
                <a:cubicBezTo>
                  <a:pt x="184134" y="150123"/>
                  <a:pt x="184249" y="151685"/>
                  <a:pt x="185287" y="152580"/>
                </a:cubicBezTo>
                <a:cubicBezTo>
                  <a:pt x="185382" y="152656"/>
                  <a:pt x="185487" y="152733"/>
                  <a:pt x="185592" y="152799"/>
                </a:cubicBezTo>
                <a:cubicBezTo>
                  <a:pt x="185287" y="153981"/>
                  <a:pt x="185744" y="155228"/>
                  <a:pt x="186735" y="155943"/>
                </a:cubicBezTo>
                <a:lnTo>
                  <a:pt x="183877" y="155943"/>
                </a:lnTo>
                <a:cubicBezTo>
                  <a:pt x="182420" y="156162"/>
                  <a:pt x="181420" y="157514"/>
                  <a:pt x="181639" y="158972"/>
                </a:cubicBezTo>
                <a:cubicBezTo>
                  <a:pt x="181677" y="159248"/>
                  <a:pt x="181753" y="159505"/>
                  <a:pt x="181877" y="159753"/>
                </a:cubicBezTo>
                <a:cubicBezTo>
                  <a:pt x="181648" y="161248"/>
                  <a:pt x="182420" y="162715"/>
                  <a:pt x="183782" y="163372"/>
                </a:cubicBezTo>
                <a:lnTo>
                  <a:pt x="183782" y="163372"/>
                </a:lnTo>
                <a:lnTo>
                  <a:pt x="183782" y="163372"/>
                </a:lnTo>
                <a:lnTo>
                  <a:pt x="183782" y="163372"/>
                </a:lnTo>
                <a:cubicBezTo>
                  <a:pt x="183001" y="162296"/>
                  <a:pt x="181639" y="161800"/>
                  <a:pt x="180353" y="162134"/>
                </a:cubicBezTo>
                <a:cubicBezTo>
                  <a:pt x="180353" y="161086"/>
                  <a:pt x="180829" y="160038"/>
                  <a:pt x="181115" y="158895"/>
                </a:cubicBezTo>
                <a:cubicBezTo>
                  <a:pt x="190068" y="135940"/>
                  <a:pt x="197212" y="111556"/>
                  <a:pt x="209023" y="89077"/>
                </a:cubicBezTo>
                <a:close/>
                <a:moveTo>
                  <a:pt x="172924" y="89077"/>
                </a:moveTo>
                <a:cubicBezTo>
                  <a:pt x="173495" y="75742"/>
                  <a:pt x="174828" y="62502"/>
                  <a:pt x="176543" y="49263"/>
                </a:cubicBezTo>
                <a:cubicBezTo>
                  <a:pt x="176867" y="41890"/>
                  <a:pt x="178019" y="34575"/>
                  <a:pt x="179972" y="27450"/>
                </a:cubicBezTo>
                <a:cubicBezTo>
                  <a:pt x="183972" y="18402"/>
                  <a:pt x="214357" y="-10650"/>
                  <a:pt x="219025" y="19926"/>
                </a:cubicBezTo>
                <a:cubicBezTo>
                  <a:pt x="220263" y="28498"/>
                  <a:pt x="210547" y="44881"/>
                  <a:pt x="207309" y="52787"/>
                </a:cubicBezTo>
                <a:cubicBezTo>
                  <a:pt x="202927" y="63836"/>
                  <a:pt x="198355" y="74790"/>
                  <a:pt x="194355" y="85934"/>
                </a:cubicBezTo>
                <a:cubicBezTo>
                  <a:pt x="186449" y="107927"/>
                  <a:pt x="179896" y="130387"/>
                  <a:pt x="174733" y="153180"/>
                </a:cubicBezTo>
                <a:cubicBezTo>
                  <a:pt x="172638" y="131749"/>
                  <a:pt x="172028" y="110204"/>
                  <a:pt x="172924" y="88696"/>
                </a:cubicBezTo>
                <a:close/>
                <a:moveTo>
                  <a:pt x="114440" y="88410"/>
                </a:moveTo>
                <a:cubicBezTo>
                  <a:pt x="110154" y="78219"/>
                  <a:pt x="102058" y="52977"/>
                  <a:pt x="107487" y="42309"/>
                </a:cubicBezTo>
                <a:lnTo>
                  <a:pt x="131299" y="28879"/>
                </a:lnTo>
                <a:lnTo>
                  <a:pt x="140824" y="41262"/>
                </a:lnTo>
                <a:cubicBezTo>
                  <a:pt x="145034" y="47863"/>
                  <a:pt x="148540" y="54892"/>
                  <a:pt x="151302" y="62217"/>
                </a:cubicBezTo>
                <a:cubicBezTo>
                  <a:pt x="155455" y="74561"/>
                  <a:pt x="158141" y="87344"/>
                  <a:pt x="159303" y="100317"/>
                </a:cubicBezTo>
                <a:cubicBezTo>
                  <a:pt x="160417" y="119652"/>
                  <a:pt x="163617" y="138817"/>
                  <a:pt x="168828" y="157467"/>
                </a:cubicBezTo>
                <a:cubicBezTo>
                  <a:pt x="168828" y="158895"/>
                  <a:pt x="168828" y="160324"/>
                  <a:pt x="169304" y="161753"/>
                </a:cubicBezTo>
                <a:cubicBezTo>
                  <a:pt x="159865" y="153723"/>
                  <a:pt x="151387" y="144608"/>
                  <a:pt x="144063" y="134607"/>
                </a:cubicBezTo>
                <a:cubicBezTo>
                  <a:pt x="140634" y="128701"/>
                  <a:pt x="137109" y="122605"/>
                  <a:pt x="132728" y="116509"/>
                </a:cubicBezTo>
                <a:cubicBezTo>
                  <a:pt x="125527" y="107775"/>
                  <a:pt x="119393" y="98212"/>
                  <a:pt x="114440" y="88029"/>
                </a:cubicBezTo>
                <a:close/>
                <a:moveTo>
                  <a:pt x="98438" y="146608"/>
                </a:moveTo>
                <a:cubicBezTo>
                  <a:pt x="84655" y="141284"/>
                  <a:pt x="71797" y="133826"/>
                  <a:pt x="60338" y="124510"/>
                </a:cubicBezTo>
                <a:cubicBezTo>
                  <a:pt x="45384" y="110508"/>
                  <a:pt x="40621" y="71646"/>
                  <a:pt x="71292" y="85362"/>
                </a:cubicBezTo>
                <a:cubicBezTo>
                  <a:pt x="95428" y="97192"/>
                  <a:pt x="117059" y="113557"/>
                  <a:pt x="135014" y="133559"/>
                </a:cubicBezTo>
                <a:lnTo>
                  <a:pt x="135966" y="134702"/>
                </a:lnTo>
                <a:cubicBezTo>
                  <a:pt x="142805" y="147504"/>
                  <a:pt x="151978" y="158905"/>
                  <a:pt x="163017" y="168325"/>
                </a:cubicBezTo>
                <a:lnTo>
                  <a:pt x="153492" y="166325"/>
                </a:lnTo>
                <a:cubicBezTo>
                  <a:pt x="134728" y="160819"/>
                  <a:pt x="116335" y="154104"/>
                  <a:pt x="98438" y="146227"/>
                </a:cubicBezTo>
                <a:close/>
                <a:moveTo>
                  <a:pt x="32525" y="201758"/>
                </a:moveTo>
                <a:cubicBezTo>
                  <a:pt x="23857" y="198519"/>
                  <a:pt x="23000" y="194328"/>
                  <a:pt x="30144" y="189090"/>
                </a:cubicBezTo>
                <a:cubicBezTo>
                  <a:pt x="39669" y="170040"/>
                  <a:pt x="77102" y="166230"/>
                  <a:pt x="95200" y="165753"/>
                </a:cubicBezTo>
                <a:cubicBezTo>
                  <a:pt x="110973" y="165477"/>
                  <a:pt x="126718" y="166982"/>
                  <a:pt x="142158" y="170230"/>
                </a:cubicBezTo>
                <a:lnTo>
                  <a:pt x="153492" y="173278"/>
                </a:lnTo>
                <a:cubicBezTo>
                  <a:pt x="134709" y="179927"/>
                  <a:pt x="116326" y="187651"/>
                  <a:pt x="98438" y="196424"/>
                </a:cubicBezTo>
                <a:cubicBezTo>
                  <a:pt x="87875" y="201206"/>
                  <a:pt x="76949" y="205149"/>
                  <a:pt x="65767" y="208235"/>
                </a:cubicBezTo>
                <a:cubicBezTo>
                  <a:pt x="54442" y="213979"/>
                  <a:pt x="40650" y="211131"/>
                  <a:pt x="32525" y="201377"/>
                </a:cubicBezTo>
                <a:close/>
                <a:moveTo>
                  <a:pt x="90437" y="240620"/>
                </a:moveTo>
                <a:cubicBezTo>
                  <a:pt x="74625" y="251669"/>
                  <a:pt x="66501" y="245316"/>
                  <a:pt x="66053" y="221570"/>
                </a:cubicBezTo>
                <a:cubicBezTo>
                  <a:pt x="70339" y="218808"/>
                  <a:pt x="74816" y="216141"/>
                  <a:pt x="79293" y="213664"/>
                </a:cubicBezTo>
                <a:cubicBezTo>
                  <a:pt x="83769" y="211188"/>
                  <a:pt x="86436" y="209949"/>
                  <a:pt x="90056" y="208044"/>
                </a:cubicBezTo>
                <a:cubicBezTo>
                  <a:pt x="114726" y="199377"/>
                  <a:pt x="139205" y="187851"/>
                  <a:pt x="162636" y="177279"/>
                </a:cubicBezTo>
                <a:cubicBezTo>
                  <a:pt x="137014" y="195281"/>
                  <a:pt x="119298" y="225951"/>
                  <a:pt x="90437" y="240239"/>
                </a:cubicBezTo>
                <a:close/>
                <a:moveTo>
                  <a:pt x="159874" y="256241"/>
                </a:moveTo>
                <a:cubicBezTo>
                  <a:pt x="154731" y="268338"/>
                  <a:pt x="129680" y="296722"/>
                  <a:pt x="121774" y="272052"/>
                </a:cubicBezTo>
                <a:cubicBezTo>
                  <a:pt x="120250" y="267576"/>
                  <a:pt x="126346" y="255669"/>
                  <a:pt x="128156" y="250812"/>
                </a:cubicBezTo>
                <a:cubicBezTo>
                  <a:pt x="132185" y="239448"/>
                  <a:pt x="137186" y="228447"/>
                  <a:pt x="143110" y="217950"/>
                </a:cubicBezTo>
                <a:cubicBezTo>
                  <a:pt x="151178" y="203720"/>
                  <a:pt x="160760" y="190404"/>
                  <a:pt x="171685" y="178231"/>
                </a:cubicBezTo>
                <a:lnTo>
                  <a:pt x="171685" y="178231"/>
                </a:lnTo>
                <a:lnTo>
                  <a:pt x="176448" y="179565"/>
                </a:lnTo>
                <a:cubicBezTo>
                  <a:pt x="176076" y="195643"/>
                  <a:pt x="173876" y="211616"/>
                  <a:pt x="169875" y="227190"/>
                </a:cubicBezTo>
                <a:cubicBezTo>
                  <a:pt x="167285" y="236991"/>
                  <a:pt x="163941" y="246573"/>
                  <a:pt x="159874" y="255860"/>
                </a:cubicBezTo>
                <a:close/>
                <a:moveTo>
                  <a:pt x="252743" y="265766"/>
                </a:moveTo>
                <a:cubicBezTo>
                  <a:pt x="232455" y="288340"/>
                  <a:pt x="208547" y="239763"/>
                  <a:pt x="203308" y="228809"/>
                </a:cubicBezTo>
                <a:cubicBezTo>
                  <a:pt x="200489" y="222789"/>
                  <a:pt x="198012" y="216626"/>
                  <a:pt x="195879" y="210330"/>
                </a:cubicBezTo>
                <a:cubicBezTo>
                  <a:pt x="195117" y="201472"/>
                  <a:pt x="194259" y="192709"/>
                  <a:pt x="193402" y="183946"/>
                </a:cubicBezTo>
                <a:cubicBezTo>
                  <a:pt x="220644" y="203663"/>
                  <a:pt x="270745" y="245097"/>
                  <a:pt x="252743" y="265194"/>
                </a:cubicBezTo>
                <a:close/>
                <a:moveTo>
                  <a:pt x="186640" y="166706"/>
                </a:moveTo>
                <a:cubicBezTo>
                  <a:pt x="186468" y="165611"/>
                  <a:pt x="185754" y="164677"/>
                  <a:pt x="184734" y="164229"/>
                </a:cubicBezTo>
                <a:lnTo>
                  <a:pt x="186068" y="164229"/>
                </a:lnTo>
                <a:lnTo>
                  <a:pt x="191021" y="161848"/>
                </a:lnTo>
                <a:cubicBezTo>
                  <a:pt x="219120" y="157752"/>
                  <a:pt x="247780" y="159762"/>
                  <a:pt x="275032" y="167754"/>
                </a:cubicBezTo>
                <a:cubicBezTo>
                  <a:pt x="288281" y="171754"/>
                  <a:pt x="301054" y="177183"/>
                  <a:pt x="313132" y="183946"/>
                </a:cubicBezTo>
                <a:cubicBezTo>
                  <a:pt x="318846" y="187185"/>
                  <a:pt x="328752" y="192519"/>
                  <a:pt x="328943" y="200520"/>
                </a:cubicBezTo>
                <a:cubicBezTo>
                  <a:pt x="328943" y="201758"/>
                  <a:pt x="326085" y="203377"/>
                  <a:pt x="325609" y="204711"/>
                </a:cubicBezTo>
                <a:cubicBezTo>
                  <a:pt x="317894" y="225285"/>
                  <a:pt x="281127" y="208902"/>
                  <a:pt x="264840" y="204139"/>
                </a:cubicBezTo>
                <a:cubicBezTo>
                  <a:pt x="236760" y="196386"/>
                  <a:pt x="210290" y="183708"/>
                  <a:pt x="186640" y="16670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-462658" y="4442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50059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50059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277441" y="-22860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 rot="-1149454">
            <a:off x="10964551" y="4228834"/>
            <a:ext cx="1111053" cy="2604929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498124" y="5715294"/>
            <a:ext cx="2949943" cy="175306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9162925" y="-172585"/>
            <a:ext cx="4241524" cy="1413812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 rot="2906355">
            <a:off x="9289816" y="5633953"/>
            <a:ext cx="2651586" cy="717939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10800000" flipH="1">
            <a:off x="631000" y="1075705"/>
            <a:ext cx="4733970" cy="4579819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3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7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9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011855" y="2809212"/>
            <a:ext cx="2698568" cy="4433428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0436437" y="2871225"/>
            <a:ext cx="2109949" cy="4309404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1149692">
            <a:off x="11427854" y="4925489"/>
            <a:ext cx="852408" cy="1998522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2907161">
            <a:off x="10142429" y="6003956"/>
            <a:ext cx="2035088" cy="551017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10800000" flipH="1">
            <a:off x="10436425" y="-209616"/>
            <a:ext cx="2109949" cy="2767091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24317" y="91387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0273071" y="2589035"/>
            <a:ext cx="2246381" cy="4588058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rot="-1148574">
            <a:off x="11328345" y="4776855"/>
            <a:ext cx="907257" cy="212711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 rot="2906843">
            <a:off x="9959751" y="5925271"/>
            <a:ext cx="2168310" cy="587088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84626" y="-627778"/>
            <a:ext cx="2983215" cy="3216983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-452098" y="-503662"/>
            <a:ext cx="3008912" cy="2990343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 flipH="1">
            <a:off x="8122641" y="-31745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 rot="10800000">
            <a:off x="86342" y="447230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9306392" y="-375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/>
          <p:nvPr/>
        </p:nvSpPr>
        <p:spPr>
          <a:xfrm rot="308810">
            <a:off x="1278686" y="4744056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2199000" y="2627875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2199000" y="157807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2"/>
          </p:nvPr>
        </p:nvSpPr>
        <p:spPr>
          <a:xfrm>
            <a:off x="2199000" y="3288050"/>
            <a:ext cx="7794000" cy="21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 rot="5400000">
            <a:off x="-462658" y="43667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-319136" y="5265783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9358367" y="-401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"/>
          <p:cNvSpPr/>
          <p:nvPr/>
        </p:nvSpPr>
        <p:spPr>
          <a:xfrm rot="10800000" flipH="1">
            <a:off x="10" y="762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0421467" y="1872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0"/>
          <p:cNvSpPr/>
          <p:nvPr/>
        </p:nvSpPr>
        <p:spPr>
          <a:xfrm rot="10800000">
            <a:off x="86342" y="447230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0"/>
          <p:cNvSpPr/>
          <p:nvPr/>
        </p:nvSpPr>
        <p:spPr>
          <a:xfrm rot="5400000">
            <a:off x="-462658" y="43667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32" name="Google Shape;132;p11"/>
          <p:cNvSpPr/>
          <p:nvPr/>
        </p:nvSpPr>
        <p:spPr>
          <a:xfrm rot="10800000">
            <a:off x="7153445" y="-472546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 rot="10800000">
            <a:off x="7389704" y="-475377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 rot="10800000">
            <a:off x="-833100" y="-99299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 rot="10800000">
            <a:off x="-297557" y="-99308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 rot="10800000">
            <a:off x="8353482" y="4231663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rot="10800000">
            <a:off x="8539792" y="434452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rot="10800000">
            <a:off x="-698528" y="5389443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10800000">
            <a:off x="-559069" y="5212299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/>
          <p:nvPr/>
        </p:nvSpPr>
        <p:spPr>
          <a:xfrm flipH="1">
            <a:off x="10371119" y="4195897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 rot="10800000">
            <a:off x="-30067" y="4559578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10457458" y="-30272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10800000" flipH="1">
            <a:off x="14969" y="-3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Baskerville"/>
              <a:buNone/>
              <a:defRPr sz="40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168442" y="1287079"/>
            <a:ext cx="11057576" cy="321458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70C0"/>
                </a:solidFill>
              </a:rPr>
              <a:t>Методика обучения русскому языку детей-мигрантов в начальных классах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69" name="Google Shape;269;p20"/>
          <p:cNvSpPr txBox="1">
            <a:spLocks noGrp="1"/>
          </p:cNvSpPr>
          <p:nvPr>
            <p:ph type="subTitle" idx="1"/>
          </p:nvPr>
        </p:nvSpPr>
        <p:spPr>
          <a:xfrm>
            <a:off x="2676934" y="4501662"/>
            <a:ext cx="8301789" cy="244211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Алиева Джарият </a:t>
            </a:r>
            <a:r>
              <a:rPr lang="ru-RU" sz="2800" b="1" dirty="0" err="1" smtClean="0">
                <a:solidFill>
                  <a:srgbClr val="002060"/>
                </a:solidFill>
              </a:rPr>
              <a:t>Джанхаватовна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 smtClean="0">
                <a:solidFill>
                  <a:srgbClr val="020202"/>
                </a:solidFill>
              </a:rPr>
              <a:t>МБОУ «СОШ №12» г. о. Мытищи</a:t>
            </a:r>
            <a:endParaRPr sz="2800" b="1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>
            <a:spLocks noGrp="1"/>
          </p:cNvSpPr>
          <p:nvPr>
            <p:ph type="title"/>
          </p:nvPr>
        </p:nvSpPr>
        <p:spPr>
          <a:xfrm>
            <a:off x="1323474" y="1028825"/>
            <a:ext cx="9408694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b="1" dirty="0" smtClean="0"/>
              <a:t>Две категории </a:t>
            </a:r>
            <a:r>
              <a:rPr lang="ru-RU" b="1" dirty="0"/>
              <a:t>детей-мигрантов: </a:t>
            </a:r>
            <a:endParaRPr b="1" dirty="0"/>
          </a:p>
        </p:txBody>
      </p:sp>
      <p:sp>
        <p:nvSpPr>
          <p:cNvPr id="307" name="Google Shape;307;p23"/>
          <p:cNvSpPr txBox="1">
            <a:spLocks noGrp="1"/>
          </p:cNvSpPr>
          <p:nvPr>
            <p:ph type="body" idx="1"/>
          </p:nvPr>
        </p:nvSpPr>
        <p:spPr>
          <a:xfrm>
            <a:off x="1707000" y="2117558"/>
            <a:ext cx="8231084" cy="38741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те, кто в совершенстве владеют родным и не владеют русским </a:t>
            </a:r>
            <a:r>
              <a:rPr lang="ru-RU" sz="4000" dirty="0" smtClean="0">
                <a:solidFill>
                  <a:srgbClr val="FF0000"/>
                </a:solidFill>
              </a:rPr>
              <a:t>(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инофоны</a:t>
            </a:r>
            <a:r>
              <a:rPr lang="ru-RU" sz="4000" dirty="0" smtClean="0">
                <a:solidFill>
                  <a:srgbClr val="FF0000"/>
                </a:solidFill>
              </a:rPr>
              <a:t>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FF0000"/>
                </a:solidFill>
              </a:rPr>
              <a:t>те</a:t>
            </a:r>
            <a:r>
              <a:rPr lang="ru-RU" sz="4000" dirty="0">
                <a:solidFill>
                  <a:srgbClr val="FF0000"/>
                </a:solidFill>
              </a:rPr>
              <a:t>, кто </a:t>
            </a:r>
            <a:r>
              <a:rPr lang="ru-RU" sz="4000" dirty="0" smtClean="0">
                <a:solidFill>
                  <a:srgbClr val="FF0000"/>
                </a:solidFill>
              </a:rPr>
              <a:t>одновременно </a:t>
            </a:r>
            <a:r>
              <a:rPr lang="ru-RU" sz="4000" dirty="0">
                <a:solidFill>
                  <a:srgbClr val="FF0000"/>
                </a:solidFill>
              </a:rPr>
              <a:t>владеют родным и русским (</a:t>
            </a:r>
            <a:r>
              <a:rPr lang="ru-RU" sz="4000" b="1" i="1" dirty="0">
                <a:solidFill>
                  <a:srgbClr val="FF0000"/>
                </a:solidFill>
              </a:rPr>
              <a:t>билингвы</a:t>
            </a:r>
            <a:r>
              <a:rPr lang="ru-RU" sz="4000" dirty="0">
                <a:solidFill>
                  <a:srgbClr val="FF0000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/>
          <p:nvPr/>
        </p:nvSpPr>
        <p:spPr>
          <a:xfrm>
            <a:off x="783018" y="2012099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5518316" y="2013357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686038" y="3958523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5537498" y="3940787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" sz="2400" i="1" dirty="0">
                <a:latin typeface="Libre Baskerville" panose="020B0604020202020204" charset="0"/>
              </a:rPr>
              <a:t>04. 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698859" y="751875"/>
            <a:ext cx="10806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b="1" dirty="0"/>
              <a:t>Для успешного обучения </a:t>
            </a:r>
            <a:r>
              <a:rPr lang="ru-RU" b="1" dirty="0" smtClean="0"/>
              <a:t>необходимо:</a:t>
            </a:r>
            <a:endParaRPr b="1" dirty="0"/>
          </a:p>
        </p:txBody>
      </p:sp>
      <p:sp>
        <p:nvSpPr>
          <p:cNvPr id="290" name="Google Shape;290;p22"/>
          <p:cNvSpPr txBox="1">
            <a:spLocks noGrp="1"/>
          </p:cNvSpPr>
          <p:nvPr>
            <p:ph type="body" idx="1"/>
          </p:nvPr>
        </p:nvSpPr>
        <p:spPr>
          <a:xfrm>
            <a:off x="698858" y="2742369"/>
            <a:ext cx="3415941" cy="9609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Определить </a:t>
            </a:r>
            <a:r>
              <a:rPr lang="ru-RU" sz="2400" i="1" dirty="0">
                <a:solidFill>
                  <a:srgbClr val="7030A0"/>
                </a:solidFill>
              </a:rPr>
              <a:t>уровень владения </a:t>
            </a:r>
            <a:r>
              <a:rPr lang="ru-RU" sz="2400" i="1" dirty="0" smtClean="0">
                <a:solidFill>
                  <a:srgbClr val="7030A0"/>
                </a:solidFill>
              </a:rPr>
              <a:t>языком.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2"/>
          </p:nvPr>
        </p:nvSpPr>
        <p:spPr>
          <a:xfrm>
            <a:off x="5557913" y="2776803"/>
            <a:ext cx="3782318" cy="9609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Создать </a:t>
            </a:r>
            <a:r>
              <a:rPr lang="ru-RU" sz="2400" i="1" dirty="0">
                <a:solidFill>
                  <a:srgbClr val="7030A0"/>
                </a:solidFill>
              </a:rPr>
              <a:t>в классе благоприятные </a:t>
            </a:r>
            <a:r>
              <a:rPr lang="ru-RU" sz="2400" i="1" dirty="0" smtClean="0">
                <a:solidFill>
                  <a:srgbClr val="7030A0"/>
                </a:solidFill>
              </a:rPr>
              <a:t>условия.</a:t>
            </a:r>
            <a:endParaRPr sz="2400" i="1" dirty="0">
              <a:solidFill>
                <a:srgbClr val="7030A0"/>
              </a:solidFill>
            </a:endParaRPr>
          </a:p>
        </p:txBody>
      </p:sp>
      <p:sp>
        <p:nvSpPr>
          <p:cNvPr id="293" name="Google Shape;293;p22"/>
          <p:cNvSpPr txBox="1">
            <a:spLocks noGrp="1"/>
          </p:cNvSpPr>
          <p:nvPr>
            <p:ph type="body" idx="4"/>
          </p:nvPr>
        </p:nvSpPr>
        <p:spPr>
          <a:xfrm>
            <a:off x="5557912" y="4871244"/>
            <a:ext cx="4843387" cy="15111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Сформировать </a:t>
            </a:r>
            <a:r>
              <a:rPr lang="ru-RU" sz="2400" i="1" dirty="0">
                <a:solidFill>
                  <a:srgbClr val="7030A0"/>
                </a:solidFill>
              </a:rPr>
              <a:t>у учащихся интерес к изучению языка и положительную</a:t>
            </a:r>
            <a:br>
              <a:rPr lang="ru-RU" sz="2400" i="1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мотивацию.</a:t>
            </a:r>
            <a:endParaRPr sz="2400" i="1" dirty="0">
              <a:solidFill>
                <a:srgbClr val="7030A0"/>
              </a:solidFill>
            </a:endParaRPr>
          </a:p>
        </p:txBody>
      </p:sp>
      <p:sp>
        <p:nvSpPr>
          <p:cNvPr id="294" name="Google Shape;294;p22"/>
          <p:cNvSpPr txBox="1">
            <a:spLocks noGrp="1"/>
          </p:cNvSpPr>
          <p:nvPr>
            <p:ph type="title" idx="5"/>
          </p:nvPr>
        </p:nvSpPr>
        <p:spPr>
          <a:xfrm>
            <a:off x="835436" y="2046599"/>
            <a:ext cx="83739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 </a:t>
            </a:r>
            <a:endParaRPr dirty="0"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6"/>
          </p:nvPr>
        </p:nvSpPr>
        <p:spPr>
          <a:xfrm>
            <a:off x="5538730" y="2081103"/>
            <a:ext cx="809386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 </a:t>
            </a:r>
            <a:endParaRPr dirty="0"/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 idx="7"/>
          </p:nvPr>
        </p:nvSpPr>
        <p:spPr>
          <a:xfrm>
            <a:off x="698859" y="4087657"/>
            <a:ext cx="83739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3</a:t>
            </a:r>
            <a:r>
              <a:rPr lang="en" dirty="0" smtClean="0"/>
              <a:t>. </a:t>
            </a:r>
            <a:endParaRPr dirty="0"/>
          </a:p>
        </p:txBody>
      </p:sp>
      <p:sp>
        <p:nvSpPr>
          <p:cNvPr id="298" name="Google Shape;298;p22"/>
          <p:cNvSpPr txBox="1">
            <a:spLocks noGrp="1"/>
          </p:cNvSpPr>
          <p:nvPr>
            <p:ph type="body" idx="9"/>
          </p:nvPr>
        </p:nvSpPr>
        <p:spPr>
          <a:xfrm>
            <a:off x="698858" y="4912491"/>
            <a:ext cx="3735982" cy="12160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Найти </a:t>
            </a:r>
            <a:r>
              <a:rPr lang="ru-RU" sz="2400" i="1" dirty="0">
                <a:solidFill>
                  <a:srgbClr val="7030A0"/>
                </a:solidFill>
              </a:rPr>
              <a:t>индивидуальный подход к каждому </a:t>
            </a:r>
            <a:r>
              <a:rPr lang="ru-RU" sz="2400" i="1" dirty="0" smtClean="0">
                <a:solidFill>
                  <a:srgbClr val="7030A0"/>
                </a:solidFill>
              </a:rPr>
              <a:t>учащемуся.</a:t>
            </a:r>
            <a:endParaRPr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6" grpId="0" animBg="1"/>
      <p:bldP spid="287" grpId="0" animBg="1"/>
      <p:bldP spid="290" grpId="0" build="p"/>
      <p:bldP spid="291" grpId="0" build="p"/>
      <p:bldP spid="293" grpId="0" build="p"/>
      <p:bldP spid="294" grpId="0"/>
      <p:bldP spid="295" grpId="0"/>
      <p:bldP spid="296" grpId="0"/>
      <p:bldP spid="2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61" y="316446"/>
            <a:ext cx="11210400" cy="1294640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первый шаг в работе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детьми-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инофонами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5"/>
          </p:nvPr>
        </p:nvSpPr>
        <p:spPr>
          <a:xfrm>
            <a:off x="1463231" y="2235285"/>
            <a:ext cx="8537111" cy="429614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025195730"/>
              </p:ext>
            </p:extLst>
          </p:nvPr>
        </p:nvGraphicFramePr>
        <p:xfrm>
          <a:off x="1463232" y="2002971"/>
          <a:ext cx="8696768" cy="464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92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"/>
          <p:cNvSpPr txBox="1">
            <a:spLocks noGrp="1"/>
          </p:cNvSpPr>
          <p:nvPr>
            <p:ph type="title"/>
          </p:nvPr>
        </p:nvSpPr>
        <p:spPr>
          <a:xfrm>
            <a:off x="4463817" y="174078"/>
            <a:ext cx="2631196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sz="3600" b="1" dirty="0" smtClean="0"/>
              <a:t>Примеры:</a:t>
            </a:r>
            <a:endParaRPr sz="3600" b="1" dirty="0"/>
          </a:p>
        </p:txBody>
      </p:sp>
      <p:sp>
        <p:nvSpPr>
          <p:cNvPr id="372" name="Google Shape;372;p29"/>
          <p:cNvSpPr txBox="1">
            <a:spLocks noGrp="1"/>
          </p:cNvSpPr>
          <p:nvPr>
            <p:ph type="body" idx="4294967295"/>
          </p:nvPr>
        </p:nvSpPr>
        <p:spPr>
          <a:xfrm>
            <a:off x="574246" y="928963"/>
            <a:ext cx="7369563" cy="405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210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20202"/>
                </a:solidFill>
              </a:rPr>
              <a:t>Интерференция, затрудняющая </a:t>
            </a:r>
            <a:r>
              <a:rPr lang="ru-RU" b="1" dirty="0">
                <a:solidFill>
                  <a:srgbClr val="020202"/>
                </a:solidFill>
              </a:rPr>
              <a:t>речь: </a:t>
            </a:r>
            <a:endParaRPr lang="ru-RU" b="1" dirty="0" smtClean="0">
              <a:solidFill>
                <a:srgbClr val="02020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10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i="1" dirty="0" smtClean="0">
                <a:solidFill>
                  <a:srgbClr val="0070C0"/>
                </a:solidFill>
              </a:rPr>
              <a:t>Он спросил (вместо задал) </a:t>
            </a:r>
            <a:r>
              <a:rPr lang="ru-RU" sz="2000" b="1" i="1" dirty="0">
                <a:solidFill>
                  <a:srgbClr val="0070C0"/>
                </a:solidFill>
              </a:rPr>
              <a:t>вопрос, когда экзамен</a:t>
            </a:r>
            <a:r>
              <a:rPr lang="ru-RU" sz="2000" b="1" i="1" dirty="0" smtClean="0">
                <a:solidFill>
                  <a:srgbClr val="0070C0"/>
                </a:solidFill>
              </a:rPr>
              <a:t>?»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2100"/>
              </a:spcBef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20202"/>
                </a:solidFill>
              </a:rPr>
              <a:t>интерференция, нарушающая русскую речь: </a:t>
            </a:r>
            <a:endParaRPr lang="ru-RU" b="1" dirty="0" smtClean="0">
              <a:solidFill>
                <a:srgbClr val="02020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10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i="1" dirty="0">
                <a:solidFill>
                  <a:srgbClr val="0070C0"/>
                </a:solidFill>
              </a:rPr>
              <a:t>После этого разговора он разрешил (вместо решил), что надо вернуться в больницу</a:t>
            </a:r>
            <a:r>
              <a:rPr lang="ru-RU" b="1" i="1" dirty="0" smtClean="0">
                <a:solidFill>
                  <a:srgbClr val="0070C0"/>
                </a:solidFill>
              </a:rPr>
              <a:t>.»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2100"/>
              </a:spcBef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20202"/>
                </a:solidFill>
              </a:rPr>
              <a:t>интерференция, разрушающая русскую речь</a:t>
            </a:r>
            <a:r>
              <a:rPr lang="ru-RU" b="1" dirty="0" smtClean="0">
                <a:solidFill>
                  <a:srgbClr val="020202"/>
                </a:solidFill>
              </a:rPr>
              <a:t>: </a:t>
            </a:r>
          </a:p>
          <a:p>
            <a:pPr marL="0" lvl="0" indent="0">
              <a:spcBef>
                <a:spcPts val="2100"/>
              </a:spcBef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Он </a:t>
            </a:r>
            <a:r>
              <a:rPr lang="ru-RU" b="1" i="1" dirty="0">
                <a:solidFill>
                  <a:srgbClr val="0070C0"/>
                </a:solidFill>
              </a:rPr>
              <a:t>тоже придерживал (вместо придерживался) того, что нужно регулярно заниматься</a:t>
            </a:r>
            <a:r>
              <a:rPr lang="ru-RU" b="1" i="1" dirty="0" smtClean="0">
                <a:solidFill>
                  <a:srgbClr val="0070C0"/>
                </a:solidFill>
              </a:rPr>
              <a:t>. </a:t>
            </a:r>
          </a:p>
          <a:p>
            <a:pPr marL="342900" lvl="0" indent="-342900">
              <a:spcBef>
                <a:spcPts val="2100"/>
              </a:spcBef>
              <a:buFont typeface="Wingdings" panose="05000000000000000000" pitchFamily="2" charset="2"/>
              <a:buChar char="v"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 dirty="0" smtClean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dirty="0"/>
          </a:p>
        </p:txBody>
      </p:sp>
      <p:sp>
        <p:nvSpPr>
          <p:cNvPr id="373" name="Google Shape;373;p29"/>
          <p:cNvSpPr/>
          <p:nvPr/>
        </p:nvSpPr>
        <p:spPr>
          <a:xfrm flipH="1">
            <a:off x="-1454562" y="1609862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9"/>
          <p:cNvSpPr/>
          <p:nvPr/>
        </p:nvSpPr>
        <p:spPr>
          <a:xfrm flipH="1">
            <a:off x="-495781" y="1542649"/>
            <a:ext cx="2546884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9"/>
          <p:cNvSpPr/>
          <p:nvPr/>
        </p:nvSpPr>
        <p:spPr>
          <a:xfrm flipH="1">
            <a:off x="-429800" y="-16240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9"/>
          <p:cNvSpPr/>
          <p:nvPr/>
        </p:nvSpPr>
        <p:spPr>
          <a:xfrm rot="1147714" flipH="1">
            <a:off x="-286050" y="4994456"/>
            <a:ext cx="826778" cy="1938430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9"/>
          <p:cNvSpPr/>
          <p:nvPr/>
        </p:nvSpPr>
        <p:spPr>
          <a:xfrm flipH="1">
            <a:off x="2784057" y="5690791"/>
            <a:ext cx="2949943" cy="175306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9"/>
          <p:cNvSpPr/>
          <p:nvPr/>
        </p:nvSpPr>
        <p:spPr>
          <a:xfrm flipH="1">
            <a:off x="-251085" y="-106385"/>
            <a:ext cx="4241524" cy="1413812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9"/>
          <p:cNvSpPr/>
          <p:nvPr/>
        </p:nvSpPr>
        <p:spPr>
          <a:xfrm rot="-2908917" flipH="1">
            <a:off x="-187122" y="6040757"/>
            <a:ext cx="1975063" cy="534765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9"/>
          <p:cNvSpPr/>
          <p:nvPr/>
        </p:nvSpPr>
        <p:spPr>
          <a:xfrm rot="10800000">
            <a:off x="7837738" y="0"/>
            <a:ext cx="4354262" cy="5134065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10108" r="6410"/>
          <a:stretch/>
        </p:blipFill>
        <p:spPr>
          <a:xfrm>
            <a:off x="7916487" y="928963"/>
            <a:ext cx="4302836" cy="4205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2760081" y="275681"/>
            <a:ext cx="6749679" cy="127176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>
                <a:solidFill>
                  <a:srgbClr val="C00000"/>
                </a:solidFill>
              </a:rPr>
              <a:t>Книга лежит в столе.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Брат </a:t>
            </a:r>
            <a:r>
              <a:rPr lang="ru-RU" sz="3600" b="1" dirty="0">
                <a:solidFill>
                  <a:srgbClr val="C00000"/>
                </a:solidFill>
              </a:rPr>
              <a:t>работал </a:t>
            </a:r>
            <a:r>
              <a:rPr lang="ru-RU" sz="3600" b="1" dirty="0" smtClean="0">
                <a:solidFill>
                  <a:srgbClr val="C00000"/>
                </a:solidFill>
              </a:rPr>
              <a:t>на заводе.»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276" name="Google Shape;276;p21"/>
          <p:cNvSpPr txBox="1">
            <a:spLocks noGrp="1"/>
          </p:cNvSpPr>
          <p:nvPr>
            <p:ph type="body" idx="1"/>
          </p:nvPr>
        </p:nvSpPr>
        <p:spPr>
          <a:xfrm>
            <a:off x="1055077" y="1758462"/>
            <a:ext cx="9273423" cy="48111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7030A0"/>
                </a:solidFill>
              </a:rPr>
              <a:t>фонетические</a:t>
            </a:r>
            <a:r>
              <a:rPr lang="ru-RU" sz="2300" dirty="0">
                <a:solidFill>
                  <a:srgbClr val="7030A0"/>
                </a:solidFill>
              </a:rPr>
              <a:t> трудности (слитное произношение предлога с существительным, оглушение/озвончение: с завода — в столе и т.п.);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7030A0"/>
                </a:solidFill>
              </a:rPr>
              <a:t>трудности усвоения падежной формы</a:t>
            </a:r>
            <a:r>
              <a:rPr lang="ru-RU" sz="2300" dirty="0">
                <a:solidFill>
                  <a:srgbClr val="7030A0"/>
                </a:solidFill>
              </a:rPr>
              <a:t> (различение предлогов в и на, различное оформление существительных в предложном падеже: на фабрике, но: в санатории, в лаборатории);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7030A0"/>
                </a:solidFill>
              </a:rPr>
              <a:t>трудности усвоении глагольного управления</a:t>
            </a:r>
            <a:r>
              <a:rPr lang="ru-RU" sz="2300" dirty="0">
                <a:solidFill>
                  <a:srgbClr val="7030A0"/>
                </a:solidFill>
              </a:rPr>
              <a:t> (работает </a:t>
            </a:r>
            <a:endParaRPr lang="ru-RU" sz="2300" dirty="0" smtClean="0">
              <a:solidFill>
                <a:srgbClr val="7030A0"/>
              </a:solidFill>
            </a:endParaRPr>
          </a:p>
          <a:p>
            <a:pPr marL="107950" indent="0" algn="l">
              <a:buNone/>
            </a:pPr>
            <a:r>
              <a:rPr lang="ru-RU" sz="2300" dirty="0">
                <a:solidFill>
                  <a:srgbClr val="7030A0"/>
                </a:solidFill>
              </a:rPr>
              <a:t> </a:t>
            </a:r>
            <a:r>
              <a:rPr lang="ru-RU" sz="2300" dirty="0" smtClean="0">
                <a:solidFill>
                  <a:srgbClr val="7030A0"/>
                </a:solidFill>
              </a:rPr>
              <a:t>   где</a:t>
            </a:r>
            <a:r>
              <a:rPr lang="ru-RU" sz="2300" dirty="0">
                <a:solidFill>
                  <a:srgbClr val="7030A0"/>
                </a:solidFill>
              </a:rPr>
              <a:t>? доволен чем? удивляется чему?);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7030A0"/>
                </a:solidFill>
              </a:rPr>
              <a:t>трудности усвоения согласования подлежащего со сказуемым в роде, числе</a:t>
            </a:r>
            <a:r>
              <a:rPr lang="ru-RU" sz="2300" dirty="0">
                <a:solidFill>
                  <a:srgbClr val="7030A0"/>
                </a:solidFill>
              </a:rPr>
              <a:t> (брат работал, книга лежит).</a:t>
            </a:r>
          </a:p>
        </p:txBody>
      </p:sp>
      <p:sp>
        <p:nvSpPr>
          <p:cNvPr id="278" name="Google Shape;278;p21"/>
          <p:cNvSpPr/>
          <p:nvPr/>
        </p:nvSpPr>
        <p:spPr>
          <a:xfrm rot="1353982">
            <a:off x="170190" y="4295476"/>
            <a:ext cx="1065870" cy="2742034"/>
          </a:xfrm>
          <a:custGeom>
            <a:avLst/>
            <a:gdLst/>
            <a:ahLst/>
            <a:cxnLst/>
            <a:rect l="l" t="t" r="r" b="b"/>
            <a:pathLst>
              <a:path w="398084" h="1024102" extrusionOk="0">
                <a:moveTo>
                  <a:pt x="395901" y="430732"/>
                </a:moveTo>
                <a:cubicBezTo>
                  <a:pt x="399797" y="413883"/>
                  <a:pt x="398330" y="396233"/>
                  <a:pt x="391710" y="380250"/>
                </a:cubicBezTo>
                <a:cubicBezTo>
                  <a:pt x="390891" y="378926"/>
                  <a:pt x="389234" y="378402"/>
                  <a:pt x="387805" y="379012"/>
                </a:cubicBezTo>
                <a:cubicBezTo>
                  <a:pt x="387415" y="378326"/>
                  <a:pt x="386538" y="378097"/>
                  <a:pt x="385853" y="378488"/>
                </a:cubicBezTo>
                <a:cubicBezTo>
                  <a:pt x="385633" y="378612"/>
                  <a:pt x="385453" y="378792"/>
                  <a:pt x="385329" y="379012"/>
                </a:cubicBezTo>
                <a:cubicBezTo>
                  <a:pt x="385329" y="380345"/>
                  <a:pt x="384281" y="381679"/>
                  <a:pt x="383709" y="383012"/>
                </a:cubicBezTo>
                <a:cubicBezTo>
                  <a:pt x="369136" y="401395"/>
                  <a:pt x="354182" y="419588"/>
                  <a:pt x="338847" y="437400"/>
                </a:cubicBezTo>
                <a:cubicBezTo>
                  <a:pt x="331036" y="446353"/>
                  <a:pt x="323226" y="455212"/>
                  <a:pt x="315320" y="463974"/>
                </a:cubicBezTo>
                <a:cubicBezTo>
                  <a:pt x="307414" y="472738"/>
                  <a:pt x="299508" y="488168"/>
                  <a:pt x="289697" y="472833"/>
                </a:cubicBezTo>
                <a:cubicBezTo>
                  <a:pt x="288802" y="471347"/>
                  <a:pt x="286878" y="470861"/>
                  <a:pt x="285383" y="471757"/>
                </a:cubicBezTo>
                <a:cubicBezTo>
                  <a:pt x="285192" y="471871"/>
                  <a:pt x="285002" y="472004"/>
                  <a:pt x="284840" y="472166"/>
                </a:cubicBezTo>
                <a:cubicBezTo>
                  <a:pt x="273124" y="487025"/>
                  <a:pt x="278553" y="504932"/>
                  <a:pt x="279601" y="522649"/>
                </a:cubicBezTo>
                <a:cubicBezTo>
                  <a:pt x="281287" y="554605"/>
                  <a:pt x="278658" y="586647"/>
                  <a:pt x="271790" y="617899"/>
                </a:cubicBezTo>
                <a:cubicBezTo>
                  <a:pt x="244816" y="647893"/>
                  <a:pt x="221946" y="681325"/>
                  <a:pt x="203782" y="717340"/>
                </a:cubicBezTo>
                <a:cubicBezTo>
                  <a:pt x="203601" y="716692"/>
                  <a:pt x="203382" y="716054"/>
                  <a:pt x="203115" y="715435"/>
                </a:cubicBezTo>
                <a:cubicBezTo>
                  <a:pt x="204258" y="708100"/>
                  <a:pt x="205306" y="700671"/>
                  <a:pt x="206258" y="693337"/>
                </a:cubicBezTo>
                <a:cubicBezTo>
                  <a:pt x="218327" y="590457"/>
                  <a:pt x="217145" y="486454"/>
                  <a:pt x="202734" y="383869"/>
                </a:cubicBezTo>
                <a:cubicBezTo>
                  <a:pt x="233024" y="316242"/>
                  <a:pt x="263123" y="249472"/>
                  <a:pt x="259884" y="173557"/>
                </a:cubicBezTo>
                <a:cubicBezTo>
                  <a:pt x="259846" y="171824"/>
                  <a:pt x="258417" y="170443"/>
                  <a:pt x="256674" y="170481"/>
                </a:cubicBezTo>
                <a:cubicBezTo>
                  <a:pt x="255884" y="170490"/>
                  <a:pt x="255122" y="170814"/>
                  <a:pt x="254550" y="171366"/>
                </a:cubicBezTo>
                <a:cubicBezTo>
                  <a:pt x="243330" y="182778"/>
                  <a:pt x="233890" y="195817"/>
                  <a:pt x="226547" y="210038"/>
                </a:cubicBezTo>
                <a:cubicBezTo>
                  <a:pt x="228166" y="184416"/>
                  <a:pt x="228738" y="158889"/>
                  <a:pt x="228071" y="133266"/>
                </a:cubicBezTo>
                <a:cubicBezTo>
                  <a:pt x="227499" y="113740"/>
                  <a:pt x="230738" y="84213"/>
                  <a:pt x="220832" y="66591"/>
                </a:cubicBezTo>
                <a:cubicBezTo>
                  <a:pt x="214164" y="54781"/>
                  <a:pt x="207401" y="58972"/>
                  <a:pt x="197400" y="56305"/>
                </a:cubicBezTo>
                <a:lnTo>
                  <a:pt x="193876" y="57924"/>
                </a:lnTo>
                <a:cubicBezTo>
                  <a:pt x="190828" y="56495"/>
                  <a:pt x="187780" y="46113"/>
                  <a:pt x="186351" y="43160"/>
                </a:cubicBezTo>
                <a:lnTo>
                  <a:pt x="166063" y="1440"/>
                </a:lnTo>
                <a:cubicBezTo>
                  <a:pt x="165149" y="-36"/>
                  <a:pt x="163206" y="-484"/>
                  <a:pt x="161729" y="441"/>
                </a:cubicBezTo>
                <a:cubicBezTo>
                  <a:pt x="161329" y="688"/>
                  <a:pt x="160986" y="1031"/>
                  <a:pt x="160729" y="1440"/>
                </a:cubicBezTo>
                <a:cubicBezTo>
                  <a:pt x="149299" y="24615"/>
                  <a:pt x="138250" y="47856"/>
                  <a:pt x="127582" y="71164"/>
                </a:cubicBezTo>
                <a:cubicBezTo>
                  <a:pt x="126820" y="72783"/>
                  <a:pt x="125677" y="76688"/>
                  <a:pt x="124248" y="80022"/>
                </a:cubicBezTo>
                <a:cubicBezTo>
                  <a:pt x="123477" y="79851"/>
                  <a:pt x="122715" y="80336"/>
                  <a:pt x="122543" y="81108"/>
                </a:cubicBezTo>
                <a:cubicBezTo>
                  <a:pt x="122448" y="81527"/>
                  <a:pt x="122553" y="81965"/>
                  <a:pt x="122820" y="82308"/>
                </a:cubicBezTo>
                <a:lnTo>
                  <a:pt x="122820" y="82308"/>
                </a:lnTo>
                <a:cubicBezTo>
                  <a:pt x="122372" y="83394"/>
                  <a:pt x="121610" y="84327"/>
                  <a:pt x="120629" y="84975"/>
                </a:cubicBezTo>
                <a:lnTo>
                  <a:pt x="119772" y="84975"/>
                </a:lnTo>
                <a:cubicBezTo>
                  <a:pt x="119772" y="84975"/>
                  <a:pt x="119010" y="83832"/>
                  <a:pt x="116819" y="82974"/>
                </a:cubicBezTo>
                <a:cubicBezTo>
                  <a:pt x="111008" y="80784"/>
                  <a:pt x="103865" y="72688"/>
                  <a:pt x="97769" y="69830"/>
                </a:cubicBezTo>
                <a:cubicBezTo>
                  <a:pt x="96255" y="68992"/>
                  <a:pt x="94340" y="69535"/>
                  <a:pt x="93492" y="71049"/>
                </a:cubicBezTo>
                <a:cubicBezTo>
                  <a:pt x="93254" y="71497"/>
                  <a:pt x="93111" y="71992"/>
                  <a:pt x="93101" y="72497"/>
                </a:cubicBezTo>
                <a:cubicBezTo>
                  <a:pt x="93101" y="101072"/>
                  <a:pt x="93101" y="128695"/>
                  <a:pt x="95102" y="156793"/>
                </a:cubicBezTo>
                <a:cubicBezTo>
                  <a:pt x="95102" y="160889"/>
                  <a:pt x="100055" y="192798"/>
                  <a:pt x="97769" y="194227"/>
                </a:cubicBezTo>
                <a:cubicBezTo>
                  <a:pt x="93863" y="196703"/>
                  <a:pt x="73480" y="178606"/>
                  <a:pt x="69194" y="175177"/>
                </a:cubicBezTo>
                <a:cubicBezTo>
                  <a:pt x="67765" y="174281"/>
                  <a:pt x="65888" y="174710"/>
                  <a:pt x="64993" y="176139"/>
                </a:cubicBezTo>
                <a:cubicBezTo>
                  <a:pt x="64669" y="176643"/>
                  <a:pt x="64508" y="177243"/>
                  <a:pt x="64526" y="177844"/>
                </a:cubicBezTo>
                <a:cubicBezTo>
                  <a:pt x="76147" y="264902"/>
                  <a:pt x="161491" y="310241"/>
                  <a:pt x="197115" y="385203"/>
                </a:cubicBezTo>
                <a:lnTo>
                  <a:pt x="197115" y="385203"/>
                </a:lnTo>
                <a:cubicBezTo>
                  <a:pt x="211793" y="490378"/>
                  <a:pt x="212440" y="597039"/>
                  <a:pt x="199020" y="702385"/>
                </a:cubicBezTo>
                <a:cubicBezTo>
                  <a:pt x="187437" y="666505"/>
                  <a:pt x="169463" y="633005"/>
                  <a:pt x="145965" y="603516"/>
                </a:cubicBezTo>
                <a:cubicBezTo>
                  <a:pt x="146270" y="546918"/>
                  <a:pt x="124896" y="492359"/>
                  <a:pt x="86244" y="451021"/>
                </a:cubicBezTo>
                <a:cubicBezTo>
                  <a:pt x="84996" y="449811"/>
                  <a:pt x="83005" y="449840"/>
                  <a:pt x="81796" y="451078"/>
                </a:cubicBezTo>
                <a:cubicBezTo>
                  <a:pt x="81243" y="451649"/>
                  <a:pt x="80929" y="452411"/>
                  <a:pt x="80910" y="453211"/>
                </a:cubicBezTo>
                <a:cubicBezTo>
                  <a:pt x="73099" y="457402"/>
                  <a:pt x="67480" y="456259"/>
                  <a:pt x="64050" y="449878"/>
                </a:cubicBezTo>
                <a:cubicBezTo>
                  <a:pt x="61126" y="446458"/>
                  <a:pt x="57945" y="443277"/>
                  <a:pt x="54525" y="440353"/>
                </a:cubicBezTo>
                <a:cubicBezTo>
                  <a:pt x="50915" y="437076"/>
                  <a:pt x="47067" y="434085"/>
                  <a:pt x="43000" y="431399"/>
                </a:cubicBezTo>
                <a:cubicBezTo>
                  <a:pt x="31094" y="423750"/>
                  <a:pt x="17787" y="418540"/>
                  <a:pt x="3852" y="416064"/>
                </a:cubicBezTo>
                <a:cubicBezTo>
                  <a:pt x="2166" y="415645"/>
                  <a:pt x="462" y="416674"/>
                  <a:pt x="42" y="418350"/>
                </a:cubicBezTo>
                <a:cubicBezTo>
                  <a:pt x="-81" y="418855"/>
                  <a:pt x="-81" y="419379"/>
                  <a:pt x="42" y="419874"/>
                </a:cubicBezTo>
                <a:cubicBezTo>
                  <a:pt x="4424" y="435114"/>
                  <a:pt x="8901" y="450287"/>
                  <a:pt x="13472" y="465403"/>
                </a:cubicBezTo>
                <a:cubicBezTo>
                  <a:pt x="16768" y="473014"/>
                  <a:pt x="18921" y="481072"/>
                  <a:pt x="19855" y="489311"/>
                </a:cubicBezTo>
                <a:cubicBezTo>
                  <a:pt x="18616" y="493216"/>
                  <a:pt x="12425" y="492645"/>
                  <a:pt x="10330" y="498836"/>
                </a:cubicBezTo>
                <a:cubicBezTo>
                  <a:pt x="8234" y="505027"/>
                  <a:pt x="12996" y="511409"/>
                  <a:pt x="15949" y="516743"/>
                </a:cubicBezTo>
                <a:cubicBezTo>
                  <a:pt x="27846" y="536784"/>
                  <a:pt x="43772" y="554138"/>
                  <a:pt x="62717" y="567702"/>
                </a:cubicBezTo>
                <a:cubicBezTo>
                  <a:pt x="83862" y="583228"/>
                  <a:pt x="110342" y="586752"/>
                  <a:pt x="131963" y="599611"/>
                </a:cubicBezTo>
                <a:cubicBezTo>
                  <a:pt x="164539" y="632377"/>
                  <a:pt x="181303" y="674858"/>
                  <a:pt x="196639" y="717625"/>
                </a:cubicBezTo>
                <a:lnTo>
                  <a:pt x="196639" y="720673"/>
                </a:lnTo>
                <a:cubicBezTo>
                  <a:pt x="195114" y="730960"/>
                  <a:pt x="193400" y="741152"/>
                  <a:pt x="191495" y="751439"/>
                </a:cubicBezTo>
                <a:cubicBezTo>
                  <a:pt x="191495" y="752582"/>
                  <a:pt x="190732" y="753630"/>
                  <a:pt x="190447" y="754773"/>
                </a:cubicBezTo>
                <a:cubicBezTo>
                  <a:pt x="190247" y="755392"/>
                  <a:pt x="190247" y="756059"/>
                  <a:pt x="190447" y="756678"/>
                </a:cubicBezTo>
                <a:cubicBezTo>
                  <a:pt x="182446" y="799255"/>
                  <a:pt x="172064" y="842403"/>
                  <a:pt x="165206" y="884980"/>
                </a:cubicBezTo>
                <a:cubicBezTo>
                  <a:pt x="158338" y="863063"/>
                  <a:pt x="148737" y="842108"/>
                  <a:pt x="136631" y="822591"/>
                </a:cubicBezTo>
                <a:cubicBezTo>
                  <a:pt x="147965" y="800588"/>
                  <a:pt x="146918" y="775537"/>
                  <a:pt x="146156" y="751344"/>
                </a:cubicBezTo>
                <a:cubicBezTo>
                  <a:pt x="145299" y="733056"/>
                  <a:pt x="143203" y="716197"/>
                  <a:pt x="127868" y="704576"/>
                </a:cubicBezTo>
                <a:cubicBezTo>
                  <a:pt x="126887" y="704052"/>
                  <a:pt x="125706" y="704052"/>
                  <a:pt x="124724" y="704576"/>
                </a:cubicBezTo>
                <a:cubicBezTo>
                  <a:pt x="116342" y="709910"/>
                  <a:pt x="107865" y="684478"/>
                  <a:pt x="102150" y="677335"/>
                </a:cubicBezTo>
                <a:cubicBezTo>
                  <a:pt x="94626" y="667810"/>
                  <a:pt x="81005" y="648760"/>
                  <a:pt x="69003" y="645331"/>
                </a:cubicBezTo>
                <a:cubicBezTo>
                  <a:pt x="50715" y="640663"/>
                  <a:pt x="51668" y="667714"/>
                  <a:pt x="52144" y="679430"/>
                </a:cubicBezTo>
                <a:cubicBezTo>
                  <a:pt x="52582" y="685821"/>
                  <a:pt x="53401" y="692184"/>
                  <a:pt x="54620" y="698480"/>
                </a:cubicBezTo>
                <a:cubicBezTo>
                  <a:pt x="59497" y="710758"/>
                  <a:pt x="55326" y="724779"/>
                  <a:pt x="44524" y="732389"/>
                </a:cubicBezTo>
                <a:cubicBezTo>
                  <a:pt x="42619" y="733761"/>
                  <a:pt x="40914" y="735390"/>
                  <a:pt x="39476" y="737247"/>
                </a:cubicBezTo>
                <a:cubicBezTo>
                  <a:pt x="37523" y="742257"/>
                  <a:pt x="38314" y="747924"/>
                  <a:pt x="41571" y="752201"/>
                </a:cubicBezTo>
                <a:cubicBezTo>
                  <a:pt x="48430" y="764774"/>
                  <a:pt x="70146" y="777347"/>
                  <a:pt x="81290" y="786205"/>
                </a:cubicBezTo>
                <a:cubicBezTo>
                  <a:pt x="96721" y="798397"/>
                  <a:pt x="112628" y="809923"/>
                  <a:pt x="128915" y="821162"/>
                </a:cubicBezTo>
                <a:cubicBezTo>
                  <a:pt x="144784" y="845203"/>
                  <a:pt x="156681" y="871635"/>
                  <a:pt x="164158" y="899457"/>
                </a:cubicBezTo>
                <a:cubicBezTo>
                  <a:pt x="164158" y="902601"/>
                  <a:pt x="163301" y="905744"/>
                  <a:pt x="162920" y="908982"/>
                </a:cubicBezTo>
                <a:cubicBezTo>
                  <a:pt x="162539" y="912221"/>
                  <a:pt x="160729" y="915079"/>
                  <a:pt x="159872" y="918507"/>
                </a:cubicBezTo>
                <a:cubicBezTo>
                  <a:pt x="159481" y="919917"/>
                  <a:pt x="160215" y="921403"/>
                  <a:pt x="161586" y="921937"/>
                </a:cubicBezTo>
                <a:cubicBezTo>
                  <a:pt x="157862" y="955208"/>
                  <a:pt x="158757" y="988831"/>
                  <a:pt x="164253" y="1021854"/>
                </a:cubicBezTo>
                <a:cubicBezTo>
                  <a:pt x="165015" y="1025759"/>
                  <a:pt x="170921" y="1024045"/>
                  <a:pt x="170254" y="1020139"/>
                </a:cubicBezTo>
                <a:cubicBezTo>
                  <a:pt x="164368" y="984744"/>
                  <a:pt x="163663" y="948683"/>
                  <a:pt x="168158" y="913078"/>
                </a:cubicBezTo>
                <a:cubicBezTo>
                  <a:pt x="179208" y="877969"/>
                  <a:pt x="199544" y="846508"/>
                  <a:pt x="227023" y="822019"/>
                </a:cubicBezTo>
                <a:cubicBezTo>
                  <a:pt x="227871" y="821905"/>
                  <a:pt x="228576" y="821315"/>
                  <a:pt x="228832" y="820495"/>
                </a:cubicBezTo>
                <a:lnTo>
                  <a:pt x="228832" y="820495"/>
                </a:lnTo>
                <a:cubicBezTo>
                  <a:pt x="229242" y="820600"/>
                  <a:pt x="229662" y="820600"/>
                  <a:pt x="230071" y="820495"/>
                </a:cubicBezTo>
                <a:cubicBezTo>
                  <a:pt x="258074" y="817828"/>
                  <a:pt x="302175" y="809351"/>
                  <a:pt x="322559" y="787253"/>
                </a:cubicBezTo>
                <a:cubicBezTo>
                  <a:pt x="332046" y="774385"/>
                  <a:pt x="337542" y="759021"/>
                  <a:pt x="338370" y="743057"/>
                </a:cubicBezTo>
                <a:cubicBezTo>
                  <a:pt x="338370" y="737342"/>
                  <a:pt x="338370" y="736199"/>
                  <a:pt x="332274" y="734104"/>
                </a:cubicBezTo>
                <a:cubicBezTo>
                  <a:pt x="320464" y="729817"/>
                  <a:pt x="304271" y="738866"/>
                  <a:pt x="294174" y="743629"/>
                </a:cubicBezTo>
                <a:cubicBezTo>
                  <a:pt x="289088" y="746743"/>
                  <a:pt x="283354" y="748629"/>
                  <a:pt x="277410" y="749153"/>
                </a:cubicBezTo>
                <a:cubicBezTo>
                  <a:pt x="275886" y="749153"/>
                  <a:pt x="275315" y="745534"/>
                  <a:pt x="273219" y="745534"/>
                </a:cubicBezTo>
                <a:cubicBezTo>
                  <a:pt x="264551" y="745534"/>
                  <a:pt x="261885" y="750772"/>
                  <a:pt x="256931" y="757726"/>
                </a:cubicBezTo>
                <a:cubicBezTo>
                  <a:pt x="243911" y="776137"/>
                  <a:pt x="232862" y="795864"/>
                  <a:pt x="223975" y="816590"/>
                </a:cubicBezTo>
                <a:cubicBezTo>
                  <a:pt x="201858" y="836050"/>
                  <a:pt x="184084" y="859929"/>
                  <a:pt x="171778" y="886694"/>
                </a:cubicBezTo>
                <a:cubicBezTo>
                  <a:pt x="178255" y="843641"/>
                  <a:pt x="188542" y="800493"/>
                  <a:pt x="197019" y="757726"/>
                </a:cubicBezTo>
                <a:cubicBezTo>
                  <a:pt x="197248" y="757402"/>
                  <a:pt x="197438" y="757049"/>
                  <a:pt x="197591" y="756678"/>
                </a:cubicBezTo>
                <a:cubicBezTo>
                  <a:pt x="211211" y="706100"/>
                  <a:pt x="242644" y="665047"/>
                  <a:pt x="275791" y="625614"/>
                </a:cubicBezTo>
                <a:cubicBezTo>
                  <a:pt x="277096" y="625633"/>
                  <a:pt x="278229" y="624709"/>
                  <a:pt x="278458" y="623423"/>
                </a:cubicBezTo>
                <a:lnTo>
                  <a:pt x="278458" y="622090"/>
                </a:lnTo>
                <a:lnTo>
                  <a:pt x="279125" y="621232"/>
                </a:lnTo>
                <a:cubicBezTo>
                  <a:pt x="279725" y="622747"/>
                  <a:pt x="281439" y="623490"/>
                  <a:pt x="282963" y="622890"/>
                </a:cubicBezTo>
                <a:cubicBezTo>
                  <a:pt x="283116" y="622823"/>
                  <a:pt x="283268" y="622747"/>
                  <a:pt x="283411" y="622661"/>
                </a:cubicBezTo>
                <a:cubicBezTo>
                  <a:pt x="307347" y="606621"/>
                  <a:pt x="329674" y="588314"/>
                  <a:pt x="350086" y="567988"/>
                </a:cubicBezTo>
                <a:cubicBezTo>
                  <a:pt x="369708" y="549890"/>
                  <a:pt x="386281" y="531221"/>
                  <a:pt x="392853" y="504837"/>
                </a:cubicBezTo>
                <a:cubicBezTo>
                  <a:pt x="393272" y="503208"/>
                  <a:pt x="392291" y="501541"/>
                  <a:pt x="390663" y="501122"/>
                </a:cubicBezTo>
                <a:cubicBezTo>
                  <a:pt x="390663" y="501122"/>
                  <a:pt x="390663" y="501122"/>
                  <a:pt x="390663" y="501122"/>
                </a:cubicBezTo>
                <a:cubicBezTo>
                  <a:pt x="375899" y="497598"/>
                  <a:pt x="384757" y="484072"/>
                  <a:pt x="387710" y="473214"/>
                </a:cubicBezTo>
                <a:cubicBezTo>
                  <a:pt x="391330" y="459241"/>
                  <a:pt x="394063" y="445048"/>
                  <a:pt x="395901" y="430732"/>
                </a:cubicBezTo>
                <a:close/>
                <a:moveTo>
                  <a:pt x="100626" y="144982"/>
                </a:moveTo>
                <a:cubicBezTo>
                  <a:pt x="109465" y="160232"/>
                  <a:pt x="120181" y="174319"/>
                  <a:pt x="132535" y="186892"/>
                </a:cubicBezTo>
                <a:cubicBezTo>
                  <a:pt x="148347" y="202704"/>
                  <a:pt x="168254" y="213753"/>
                  <a:pt x="178160" y="234517"/>
                </a:cubicBezTo>
                <a:cubicBezTo>
                  <a:pt x="178160" y="235184"/>
                  <a:pt x="179398" y="235279"/>
                  <a:pt x="180065" y="234994"/>
                </a:cubicBezTo>
                <a:cubicBezTo>
                  <a:pt x="184827" y="258997"/>
                  <a:pt x="190352" y="282619"/>
                  <a:pt x="193971" y="307288"/>
                </a:cubicBezTo>
                <a:cubicBezTo>
                  <a:pt x="173378" y="289086"/>
                  <a:pt x="155595" y="267941"/>
                  <a:pt x="141203" y="244519"/>
                </a:cubicBezTo>
                <a:cubicBezTo>
                  <a:pt x="131954" y="229193"/>
                  <a:pt x="119353" y="216172"/>
                  <a:pt x="104341" y="206419"/>
                </a:cubicBezTo>
                <a:cubicBezTo>
                  <a:pt x="104513" y="205923"/>
                  <a:pt x="104513" y="205390"/>
                  <a:pt x="104341" y="204895"/>
                </a:cubicBezTo>
                <a:cubicBezTo>
                  <a:pt x="102750" y="184826"/>
                  <a:pt x="101483" y="164823"/>
                  <a:pt x="100531" y="144887"/>
                </a:cubicBezTo>
                <a:close/>
                <a:moveTo>
                  <a:pt x="199020" y="377488"/>
                </a:moveTo>
                <a:lnTo>
                  <a:pt x="199020" y="376821"/>
                </a:lnTo>
                <a:cubicBezTo>
                  <a:pt x="201372" y="354608"/>
                  <a:pt x="200724" y="332187"/>
                  <a:pt x="197115" y="310146"/>
                </a:cubicBezTo>
                <a:cubicBezTo>
                  <a:pt x="197115" y="310146"/>
                  <a:pt x="197115" y="310146"/>
                  <a:pt x="197115" y="310146"/>
                </a:cubicBezTo>
                <a:cubicBezTo>
                  <a:pt x="204363" y="296611"/>
                  <a:pt x="214050" y="284533"/>
                  <a:pt x="225690" y="274522"/>
                </a:cubicBezTo>
                <a:cubicBezTo>
                  <a:pt x="232767" y="269188"/>
                  <a:pt x="239158" y="263016"/>
                  <a:pt x="244740" y="256139"/>
                </a:cubicBezTo>
                <a:cubicBezTo>
                  <a:pt x="233205" y="297887"/>
                  <a:pt x="217898" y="338502"/>
                  <a:pt x="199020" y="377488"/>
                </a:cubicBezTo>
                <a:close/>
                <a:moveTo>
                  <a:pt x="246645" y="248233"/>
                </a:moveTo>
                <a:cubicBezTo>
                  <a:pt x="246645" y="248233"/>
                  <a:pt x="246645" y="248233"/>
                  <a:pt x="246645" y="248233"/>
                </a:cubicBezTo>
                <a:cubicBezTo>
                  <a:pt x="240263" y="260902"/>
                  <a:pt x="228166" y="267950"/>
                  <a:pt x="218070" y="277475"/>
                </a:cubicBezTo>
                <a:cubicBezTo>
                  <a:pt x="209506" y="285895"/>
                  <a:pt x="202220" y="295525"/>
                  <a:pt x="196448" y="306050"/>
                </a:cubicBezTo>
                <a:cubicBezTo>
                  <a:pt x="192542" y="280809"/>
                  <a:pt x="186923" y="255663"/>
                  <a:pt x="181780" y="230517"/>
                </a:cubicBezTo>
                <a:cubicBezTo>
                  <a:pt x="188637" y="203371"/>
                  <a:pt x="208163" y="182892"/>
                  <a:pt x="221879" y="158698"/>
                </a:cubicBezTo>
                <a:cubicBezTo>
                  <a:pt x="221879" y="181434"/>
                  <a:pt x="220993" y="204161"/>
                  <a:pt x="219213" y="226897"/>
                </a:cubicBezTo>
                <a:cubicBezTo>
                  <a:pt x="219213" y="230612"/>
                  <a:pt x="224070" y="230707"/>
                  <a:pt x="225214" y="227755"/>
                </a:cubicBezTo>
                <a:cubicBezTo>
                  <a:pt x="231976" y="210924"/>
                  <a:pt x="241644" y="195417"/>
                  <a:pt x="253789" y="181939"/>
                </a:cubicBezTo>
                <a:cubicBezTo>
                  <a:pt x="254017" y="204275"/>
                  <a:pt x="251588" y="226564"/>
                  <a:pt x="246549" y="248329"/>
                </a:cubicBezTo>
                <a:close/>
                <a:moveTo>
                  <a:pt x="221879" y="147745"/>
                </a:moveTo>
                <a:cubicBezTo>
                  <a:pt x="221879" y="149649"/>
                  <a:pt x="221879" y="151650"/>
                  <a:pt x="221879" y="153555"/>
                </a:cubicBezTo>
                <a:cubicBezTo>
                  <a:pt x="221879" y="153555"/>
                  <a:pt x="221403" y="153555"/>
                  <a:pt x="221308" y="154031"/>
                </a:cubicBezTo>
                <a:cubicBezTo>
                  <a:pt x="213402" y="168509"/>
                  <a:pt x="203306" y="181463"/>
                  <a:pt x="194352" y="195274"/>
                </a:cubicBezTo>
                <a:cubicBezTo>
                  <a:pt x="190456" y="201142"/>
                  <a:pt x="186980" y="207285"/>
                  <a:pt x="183970" y="213657"/>
                </a:cubicBezTo>
                <a:cubicBezTo>
                  <a:pt x="181780" y="218801"/>
                  <a:pt x="181684" y="222516"/>
                  <a:pt x="180541" y="224040"/>
                </a:cubicBezTo>
                <a:cubicBezTo>
                  <a:pt x="179588" y="218706"/>
                  <a:pt x="178731" y="213372"/>
                  <a:pt x="177969" y="208038"/>
                </a:cubicBezTo>
                <a:cubicBezTo>
                  <a:pt x="175112" y="187273"/>
                  <a:pt x="173111" y="166414"/>
                  <a:pt x="171588" y="145554"/>
                </a:cubicBezTo>
                <a:cubicBezTo>
                  <a:pt x="183341" y="120065"/>
                  <a:pt x="198638" y="96367"/>
                  <a:pt x="217022" y="75164"/>
                </a:cubicBezTo>
                <a:lnTo>
                  <a:pt x="217022" y="75164"/>
                </a:lnTo>
                <a:cubicBezTo>
                  <a:pt x="217688" y="79165"/>
                  <a:pt x="218260" y="83165"/>
                  <a:pt x="218831" y="87070"/>
                </a:cubicBezTo>
                <a:cubicBezTo>
                  <a:pt x="219594" y="93262"/>
                  <a:pt x="219880" y="99548"/>
                  <a:pt x="220260" y="106120"/>
                </a:cubicBezTo>
                <a:cubicBezTo>
                  <a:pt x="221117" y="120313"/>
                  <a:pt x="221689" y="133838"/>
                  <a:pt x="221784" y="147840"/>
                </a:cubicBezTo>
                <a:close/>
                <a:moveTo>
                  <a:pt x="189971" y="65544"/>
                </a:moveTo>
                <a:cubicBezTo>
                  <a:pt x="190866" y="67030"/>
                  <a:pt x="192790" y="67516"/>
                  <a:pt x="194286" y="66620"/>
                </a:cubicBezTo>
                <a:cubicBezTo>
                  <a:pt x="194476" y="66506"/>
                  <a:pt x="194667" y="66373"/>
                  <a:pt x="194829" y="66211"/>
                </a:cubicBezTo>
                <a:lnTo>
                  <a:pt x="213879" y="74021"/>
                </a:lnTo>
                <a:cubicBezTo>
                  <a:pt x="206420" y="82508"/>
                  <a:pt x="199458" y="91414"/>
                  <a:pt x="193019" y="100691"/>
                </a:cubicBezTo>
                <a:cubicBezTo>
                  <a:pt x="186256" y="113750"/>
                  <a:pt x="178855" y="126466"/>
                  <a:pt x="170826" y="138791"/>
                </a:cubicBezTo>
                <a:cubicBezTo>
                  <a:pt x="168158" y="98691"/>
                  <a:pt x="167682" y="58495"/>
                  <a:pt x="167301" y="18300"/>
                </a:cubicBezTo>
                <a:cubicBezTo>
                  <a:pt x="168349" y="20776"/>
                  <a:pt x="169492" y="23824"/>
                  <a:pt x="171206" y="27253"/>
                </a:cubicBezTo>
                <a:cubicBezTo>
                  <a:pt x="177589" y="40398"/>
                  <a:pt x="183779" y="52971"/>
                  <a:pt x="189876" y="65639"/>
                </a:cubicBezTo>
                <a:close/>
                <a:moveTo>
                  <a:pt x="164729" y="14395"/>
                </a:moveTo>
                <a:cubicBezTo>
                  <a:pt x="164729" y="55447"/>
                  <a:pt x="165587" y="96500"/>
                  <a:pt x="168158" y="137362"/>
                </a:cubicBezTo>
                <a:cubicBezTo>
                  <a:pt x="164158" y="131362"/>
                  <a:pt x="156157" y="115169"/>
                  <a:pt x="154347" y="112693"/>
                </a:cubicBezTo>
                <a:cubicBezTo>
                  <a:pt x="146413" y="102501"/>
                  <a:pt x="137679" y="92947"/>
                  <a:pt x="128249" y="84118"/>
                </a:cubicBezTo>
                <a:cubicBezTo>
                  <a:pt x="137774" y="62877"/>
                  <a:pt x="146727" y="41255"/>
                  <a:pt x="157872" y="21157"/>
                </a:cubicBezTo>
                <a:cubicBezTo>
                  <a:pt x="161110" y="15538"/>
                  <a:pt x="163110" y="13632"/>
                  <a:pt x="164634" y="14490"/>
                </a:cubicBezTo>
                <a:close/>
                <a:moveTo>
                  <a:pt x="100436" y="78879"/>
                </a:moveTo>
                <a:cubicBezTo>
                  <a:pt x="107589" y="82784"/>
                  <a:pt x="113628" y="88451"/>
                  <a:pt x="117962" y="95357"/>
                </a:cubicBezTo>
                <a:cubicBezTo>
                  <a:pt x="119200" y="96976"/>
                  <a:pt x="122343" y="97643"/>
                  <a:pt x="123391" y="95357"/>
                </a:cubicBezTo>
                <a:lnTo>
                  <a:pt x="127011" y="86880"/>
                </a:lnTo>
                <a:cubicBezTo>
                  <a:pt x="145584" y="102958"/>
                  <a:pt x="159805" y="123465"/>
                  <a:pt x="168349" y="146506"/>
                </a:cubicBezTo>
                <a:lnTo>
                  <a:pt x="168349" y="147078"/>
                </a:lnTo>
                <a:cubicBezTo>
                  <a:pt x="169492" y="162985"/>
                  <a:pt x="170921" y="178891"/>
                  <a:pt x="172826" y="194703"/>
                </a:cubicBezTo>
                <a:cubicBezTo>
                  <a:pt x="174064" y="204228"/>
                  <a:pt x="175779" y="214610"/>
                  <a:pt x="177589" y="224516"/>
                </a:cubicBezTo>
                <a:lnTo>
                  <a:pt x="175017" y="223564"/>
                </a:lnTo>
                <a:cubicBezTo>
                  <a:pt x="171206" y="221659"/>
                  <a:pt x="166063" y="212896"/>
                  <a:pt x="162920" y="209848"/>
                </a:cubicBezTo>
                <a:cubicBezTo>
                  <a:pt x="156633" y="203942"/>
                  <a:pt x="149490" y="198798"/>
                  <a:pt x="143013" y="192988"/>
                </a:cubicBezTo>
                <a:cubicBezTo>
                  <a:pt x="125925" y="177691"/>
                  <a:pt x="111533" y="159622"/>
                  <a:pt x="100436" y="139553"/>
                </a:cubicBezTo>
                <a:lnTo>
                  <a:pt x="99864" y="139553"/>
                </a:lnTo>
                <a:cubicBezTo>
                  <a:pt x="99864" y="136410"/>
                  <a:pt x="99864" y="133266"/>
                  <a:pt x="99388" y="130028"/>
                </a:cubicBezTo>
                <a:cubicBezTo>
                  <a:pt x="99388" y="117646"/>
                  <a:pt x="98054" y="104977"/>
                  <a:pt x="98626" y="92595"/>
                </a:cubicBezTo>
                <a:cubicBezTo>
                  <a:pt x="97721" y="87985"/>
                  <a:pt x="98321" y="83213"/>
                  <a:pt x="100340" y="78974"/>
                </a:cubicBezTo>
                <a:close/>
                <a:moveTo>
                  <a:pt x="86244" y="228040"/>
                </a:moveTo>
                <a:cubicBezTo>
                  <a:pt x="82052" y="220135"/>
                  <a:pt x="69003" y="199465"/>
                  <a:pt x="72718" y="189940"/>
                </a:cubicBezTo>
                <a:cubicBezTo>
                  <a:pt x="74718" y="185082"/>
                  <a:pt x="78147" y="190798"/>
                  <a:pt x="83005" y="194417"/>
                </a:cubicBezTo>
                <a:lnTo>
                  <a:pt x="100245" y="207371"/>
                </a:lnTo>
                <a:cubicBezTo>
                  <a:pt x="100522" y="207457"/>
                  <a:pt x="100826" y="207457"/>
                  <a:pt x="101102" y="207371"/>
                </a:cubicBezTo>
                <a:cubicBezTo>
                  <a:pt x="123201" y="219754"/>
                  <a:pt x="135488" y="241090"/>
                  <a:pt x="149204" y="261664"/>
                </a:cubicBezTo>
                <a:cubicBezTo>
                  <a:pt x="161396" y="279885"/>
                  <a:pt x="176226" y="296192"/>
                  <a:pt x="193209" y="310051"/>
                </a:cubicBezTo>
                <a:cubicBezTo>
                  <a:pt x="193647" y="310327"/>
                  <a:pt x="194200" y="310327"/>
                  <a:pt x="194638" y="310051"/>
                </a:cubicBezTo>
                <a:cubicBezTo>
                  <a:pt x="197781" y="330634"/>
                  <a:pt x="198448" y="351513"/>
                  <a:pt x="196639" y="372249"/>
                </a:cubicBezTo>
                <a:cubicBezTo>
                  <a:pt x="178350" y="339007"/>
                  <a:pt x="151966" y="312241"/>
                  <a:pt x="126915" y="283857"/>
                </a:cubicBezTo>
                <a:cubicBezTo>
                  <a:pt x="111161" y="266959"/>
                  <a:pt x="97502" y="248214"/>
                  <a:pt x="86244" y="228040"/>
                </a:cubicBezTo>
                <a:close/>
                <a:moveTo>
                  <a:pt x="139202" y="592848"/>
                </a:moveTo>
                <a:cubicBezTo>
                  <a:pt x="122629" y="581608"/>
                  <a:pt x="106056" y="569512"/>
                  <a:pt x="98054" y="550462"/>
                </a:cubicBezTo>
                <a:cubicBezTo>
                  <a:pt x="97292" y="548557"/>
                  <a:pt x="96531" y="546652"/>
                  <a:pt x="95864" y="544842"/>
                </a:cubicBezTo>
                <a:cubicBezTo>
                  <a:pt x="98017" y="525525"/>
                  <a:pt x="101712" y="506418"/>
                  <a:pt x="106913" y="487692"/>
                </a:cubicBezTo>
                <a:cubicBezTo>
                  <a:pt x="126363" y="519448"/>
                  <a:pt x="137383" y="555643"/>
                  <a:pt x="138917" y="592848"/>
                </a:cubicBezTo>
                <a:close/>
                <a:moveTo>
                  <a:pt x="86244" y="460355"/>
                </a:moveTo>
                <a:cubicBezTo>
                  <a:pt x="92987" y="467889"/>
                  <a:pt x="99169" y="475909"/>
                  <a:pt x="104722" y="484358"/>
                </a:cubicBezTo>
                <a:cubicBezTo>
                  <a:pt x="99788" y="502141"/>
                  <a:pt x="96121" y="520248"/>
                  <a:pt x="93768" y="538555"/>
                </a:cubicBezTo>
                <a:cubicBezTo>
                  <a:pt x="91501" y="529964"/>
                  <a:pt x="88501" y="521582"/>
                  <a:pt x="84815" y="513505"/>
                </a:cubicBezTo>
                <a:cubicBezTo>
                  <a:pt x="85320" y="513171"/>
                  <a:pt x="85577" y="512571"/>
                  <a:pt x="85481" y="511981"/>
                </a:cubicBezTo>
                <a:cubicBezTo>
                  <a:pt x="82729" y="496445"/>
                  <a:pt x="80890" y="480767"/>
                  <a:pt x="79957" y="465022"/>
                </a:cubicBezTo>
                <a:cubicBezTo>
                  <a:pt x="82872" y="465089"/>
                  <a:pt x="85463" y="463165"/>
                  <a:pt x="86244" y="460355"/>
                </a:cubicBezTo>
                <a:close/>
                <a:moveTo>
                  <a:pt x="57669" y="451687"/>
                </a:moveTo>
                <a:cubicBezTo>
                  <a:pt x="62926" y="457450"/>
                  <a:pt x="69451" y="461908"/>
                  <a:pt x="76719" y="464737"/>
                </a:cubicBezTo>
                <a:cubicBezTo>
                  <a:pt x="77595" y="479519"/>
                  <a:pt x="79281" y="494245"/>
                  <a:pt x="81767" y="508837"/>
                </a:cubicBezTo>
                <a:lnTo>
                  <a:pt x="79957" y="505885"/>
                </a:lnTo>
                <a:cubicBezTo>
                  <a:pt x="59135" y="477252"/>
                  <a:pt x="36685" y="449830"/>
                  <a:pt x="12711" y="423779"/>
                </a:cubicBezTo>
                <a:cubicBezTo>
                  <a:pt x="24807" y="422731"/>
                  <a:pt x="51001" y="445210"/>
                  <a:pt x="57669" y="451687"/>
                </a:cubicBezTo>
                <a:close/>
                <a:moveTo>
                  <a:pt x="18426" y="459212"/>
                </a:moveTo>
                <a:cubicBezTo>
                  <a:pt x="17092" y="454926"/>
                  <a:pt x="6329" y="429208"/>
                  <a:pt x="8901" y="426160"/>
                </a:cubicBezTo>
                <a:cubicBezTo>
                  <a:pt x="9224" y="425760"/>
                  <a:pt x="9615" y="425408"/>
                  <a:pt x="10044" y="425113"/>
                </a:cubicBezTo>
                <a:cubicBezTo>
                  <a:pt x="32142" y="450259"/>
                  <a:pt x="60145" y="477690"/>
                  <a:pt x="77957" y="508075"/>
                </a:cubicBezTo>
                <a:cubicBezTo>
                  <a:pt x="62269" y="500198"/>
                  <a:pt x="45515" y="494616"/>
                  <a:pt x="28236" y="491502"/>
                </a:cubicBezTo>
                <a:cubicBezTo>
                  <a:pt x="24617" y="480453"/>
                  <a:pt x="21283" y="469880"/>
                  <a:pt x="18045" y="459212"/>
                </a:cubicBezTo>
                <a:close/>
                <a:moveTo>
                  <a:pt x="24140" y="516362"/>
                </a:moveTo>
                <a:cubicBezTo>
                  <a:pt x="19140" y="510457"/>
                  <a:pt x="19425" y="501732"/>
                  <a:pt x="24807" y="496169"/>
                </a:cubicBezTo>
                <a:cubicBezTo>
                  <a:pt x="26331" y="496445"/>
                  <a:pt x="27855" y="495664"/>
                  <a:pt x="28522" y="494264"/>
                </a:cubicBezTo>
                <a:cubicBezTo>
                  <a:pt x="46677" y="497569"/>
                  <a:pt x="64212" y="503637"/>
                  <a:pt x="80529" y="512266"/>
                </a:cubicBezTo>
                <a:cubicBezTo>
                  <a:pt x="84805" y="520067"/>
                  <a:pt x="88320" y="528268"/>
                  <a:pt x="91006" y="536746"/>
                </a:cubicBezTo>
                <a:cubicBezTo>
                  <a:pt x="91673" y="539032"/>
                  <a:pt x="92530" y="541127"/>
                  <a:pt x="93292" y="543223"/>
                </a:cubicBezTo>
                <a:lnTo>
                  <a:pt x="93292" y="546080"/>
                </a:lnTo>
                <a:cubicBezTo>
                  <a:pt x="77490" y="541746"/>
                  <a:pt x="61031" y="540327"/>
                  <a:pt x="44715" y="541889"/>
                </a:cubicBezTo>
                <a:cubicBezTo>
                  <a:pt x="41476" y="538270"/>
                  <a:pt x="38238" y="534650"/>
                  <a:pt x="35190" y="530840"/>
                </a:cubicBezTo>
                <a:cubicBezTo>
                  <a:pt x="32142" y="527030"/>
                  <a:pt x="27188" y="521124"/>
                  <a:pt x="23760" y="516172"/>
                </a:cubicBezTo>
                <a:close/>
                <a:moveTo>
                  <a:pt x="47001" y="544937"/>
                </a:moveTo>
                <a:cubicBezTo>
                  <a:pt x="62250" y="543737"/>
                  <a:pt x="77585" y="545194"/>
                  <a:pt x="92340" y="549223"/>
                </a:cubicBezTo>
                <a:lnTo>
                  <a:pt x="92340" y="549223"/>
                </a:lnTo>
                <a:cubicBezTo>
                  <a:pt x="92340" y="551128"/>
                  <a:pt x="95006" y="551128"/>
                  <a:pt x="95197" y="549223"/>
                </a:cubicBezTo>
                <a:lnTo>
                  <a:pt x="95197" y="549223"/>
                </a:lnTo>
                <a:cubicBezTo>
                  <a:pt x="103722" y="567521"/>
                  <a:pt x="117352" y="582970"/>
                  <a:pt x="134440" y="593705"/>
                </a:cubicBezTo>
                <a:cubicBezTo>
                  <a:pt x="115390" y="583132"/>
                  <a:pt x="93959" y="580084"/>
                  <a:pt x="75480" y="568654"/>
                </a:cubicBezTo>
                <a:cubicBezTo>
                  <a:pt x="64888" y="561787"/>
                  <a:pt x="55192" y="553624"/>
                  <a:pt x="46620" y="544366"/>
                </a:cubicBezTo>
                <a:close/>
                <a:moveTo>
                  <a:pt x="137012" y="803922"/>
                </a:moveTo>
                <a:cubicBezTo>
                  <a:pt x="134231" y="790625"/>
                  <a:pt x="129544" y="777785"/>
                  <a:pt x="123105" y="765822"/>
                </a:cubicBezTo>
                <a:cubicBezTo>
                  <a:pt x="127963" y="755821"/>
                  <a:pt x="132630" y="745819"/>
                  <a:pt x="137869" y="735818"/>
                </a:cubicBezTo>
                <a:cubicBezTo>
                  <a:pt x="139088" y="744334"/>
                  <a:pt x="139755" y="752925"/>
                  <a:pt x="139869" y="761536"/>
                </a:cubicBezTo>
                <a:cubicBezTo>
                  <a:pt x="140679" y="775556"/>
                  <a:pt x="139593" y="789625"/>
                  <a:pt x="136631" y="803350"/>
                </a:cubicBezTo>
                <a:close/>
                <a:moveTo>
                  <a:pt x="118914" y="715339"/>
                </a:moveTo>
                <a:cubicBezTo>
                  <a:pt x="129201" y="708862"/>
                  <a:pt x="134440" y="718864"/>
                  <a:pt x="137012" y="731341"/>
                </a:cubicBezTo>
                <a:cubicBezTo>
                  <a:pt x="133669" y="740447"/>
                  <a:pt x="129363" y="749163"/>
                  <a:pt x="124153" y="757345"/>
                </a:cubicBezTo>
                <a:cubicBezTo>
                  <a:pt x="123067" y="758726"/>
                  <a:pt x="121819" y="759974"/>
                  <a:pt x="120439" y="761059"/>
                </a:cubicBezTo>
                <a:cubicBezTo>
                  <a:pt x="118057" y="756582"/>
                  <a:pt x="115581" y="752106"/>
                  <a:pt x="113009" y="747534"/>
                </a:cubicBezTo>
                <a:cubicBezTo>
                  <a:pt x="110437" y="742962"/>
                  <a:pt x="106627" y="736009"/>
                  <a:pt x="103484" y="730294"/>
                </a:cubicBezTo>
                <a:lnTo>
                  <a:pt x="104341" y="692194"/>
                </a:lnTo>
                <a:cubicBezTo>
                  <a:pt x="108627" y="698947"/>
                  <a:pt x="112047" y="706214"/>
                  <a:pt x="114532" y="713815"/>
                </a:cubicBezTo>
                <a:cubicBezTo>
                  <a:pt x="115418" y="715120"/>
                  <a:pt x="117152" y="715530"/>
                  <a:pt x="118533" y="714768"/>
                </a:cubicBezTo>
                <a:close/>
                <a:moveTo>
                  <a:pt x="59002" y="662095"/>
                </a:moveTo>
                <a:cubicBezTo>
                  <a:pt x="59574" y="659713"/>
                  <a:pt x="60050" y="657332"/>
                  <a:pt x="60621" y="654856"/>
                </a:cubicBezTo>
                <a:lnTo>
                  <a:pt x="76052" y="659332"/>
                </a:lnTo>
                <a:cubicBezTo>
                  <a:pt x="80176" y="662504"/>
                  <a:pt x="83919" y="666152"/>
                  <a:pt x="87196" y="670191"/>
                </a:cubicBezTo>
                <a:cubicBezTo>
                  <a:pt x="93149" y="676363"/>
                  <a:pt x="98540" y="683059"/>
                  <a:pt x="103293" y="690193"/>
                </a:cubicBezTo>
                <a:cubicBezTo>
                  <a:pt x="102550" y="689927"/>
                  <a:pt x="101731" y="690317"/>
                  <a:pt x="101465" y="691060"/>
                </a:cubicBezTo>
                <a:cubicBezTo>
                  <a:pt x="101426" y="691184"/>
                  <a:pt x="101398" y="691308"/>
                  <a:pt x="101389" y="691432"/>
                </a:cubicBezTo>
                <a:cubicBezTo>
                  <a:pt x="101389" y="702766"/>
                  <a:pt x="101389" y="714006"/>
                  <a:pt x="100626" y="725341"/>
                </a:cubicBezTo>
                <a:cubicBezTo>
                  <a:pt x="88529" y="703433"/>
                  <a:pt x="76719" y="681335"/>
                  <a:pt x="65479" y="658666"/>
                </a:cubicBezTo>
                <a:cubicBezTo>
                  <a:pt x="64717" y="657046"/>
                  <a:pt x="62240" y="658666"/>
                  <a:pt x="63002" y="660094"/>
                </a:cubicBezTo>
                <a:cubicBezTo>
                  <a:pt x="74718" y="683431"/>
                  <a:pt x="86815" y="706386"/>
                  <a:pt x="99483" y="729151"/>
                </a:cubicBezTo>
                <a:cubicBezTo>
                  <a:pt x="87577" y="722417"/>
                  <a:pt x="75118" y="716711"/>
                  <a:pt x="62240" y="712101"/>
                </a:cubicBezTo>
                <a:cubicBezTo>
                  <a:pt x="61764" y="695051"/>
                  <a:pt x="51287" y="676763"/>
                  <a:pt x="58621" y="661523"/>
                </a:cubicBezTo>
                <a:close/>
                <a:moveTo>
                  <a:pt x="53477" y="733723"/>
                </a:moveTo>
                <a:cubicBezTo>
                  <a:pt x="55383" y="729151"/>
                  <a:pt x="59669" y="726579"/>
                  <a:pt x="61193" y="721054"/>
                </a:cubicBezTo>
                <a:cubicBezTo>
                  <a:pt x="61745" y="719197"/>
                  <a:pt x="62069" y="717273"/>
                  <a:pt x="62145" y="715339"/>
                </a:cubicBezTo>
                <a:cubicBezTo>
                  <a:pt x="75671" y="720283"/>
                  <a:pt x="88739" y="726407"/>
                  <a:pt x="101198" y="733627"/>
                </a:cubicBezTo>
                <a:lnTo>
                  <a:pt x="101769" y="733627"/>
                </a:lnTo>
                <a:cubicBezTo>
                  <a:pt x="107199" y="743152"/>
                  <a:pt x="112913" y="752677"/>
                  <a:pt x="118057" y="762202"/>
                </a:cubicBezTo>
                <a:cubicBezTo>
                  <a:pt x="113580" y="763917"/>
                  <a:pt x="109485" y="760774"/>
                  <a:pt x="102055" y="758678"/>
                </a:cubicBezTo>
                <a:cubicBezTo>
                  <a:pt x="86358" y="754458"/>
                  <a:pt x="70051" y="753001"/>
                  <a:pt x="53858" y="754392"/>
                </a:cubicBezTo>
                <a:cubicBezTo>
                  <a:pt x="49458" y="748077"/>
                  <a:pt x="49163" y="739771"/>
                  <a:pt x="53097" y="733151"/>
                </a:cubicBezTo>
                <a:close/>
                <a:moveTo>
                  <a:pt x="67194" y="767060"/>
                </a:moveTo>
                <a:cubicBezTo>
                  <a:pt x="63050" y="763907"/>
                  <a:pt x="59107" y="760497"/>
                  <a:pt x="55383" y="756868"/>
                </a:cubicBezTo>
                <a:cubicBezTo>
                  <a:pt x="77318" y="755430"/>
                  <a:pt x="99274" y="759183"/>
                  <a:pt x="119486" y="767822"/>
                </a:cubicBezTo>
                <a:cubicBezTo>
                  <a:pt x="119829" y="767908"/>
                  <a:pt x="120191" y="767908"/>
                  <a:pt x="120533" y="767822"/>
                </a:cubicBezTo>
                <a:cubicBezTo>
                  <a:pt x="127496" y="780843"/>
                  <a:pt x="132192" y="794949"/>
                  <a:pt x="134440" y="809541"/>
                </a:cubicBezTo>
                <a:cubicBezTo>
                  <a:pt x="133725" y="811590"/>
                  <a:pt x="132906" y="813590"/>
                  <a:pt x="131963" y="815542"/>
                </a:cubicBezTo>
                <a:cubicBezTo>
                  <a:pt x="130725" y="813637"/>
                  <a:pt x="129677" y="811637"/>
                  <a:pt x="128344" y="809827"/>
                </a:cubicBezTo>
                <a:cubicBezTo>
                  <a:pt x="127258" y="808408"/>
                  <a:pt x="125220" y="808142"/>
                  <a:pt x="123801" y="809227"/>
                </a:cubicBezTo>
                <a:cubicBezTo>
                  <a:pt x="123581" y="809399"/>
                  <a:pt x="123372" y="809599"/>
                  <a:pt x="123201" y="809827"/>
                </a:cubicBezTo>
                <a:cubicBezTo>
                  <a:pt x="104341" y="796588"/>
                  <a:pt x="85577" y="782014"/>
                  <a:pt x="67194" y="767060"/>
                </a:cubicBezTo>
                <a:close/>
                <a:moveTo>
                  <a:pt x="310843" y="786110"/>
                </a:moveTo>
                <a:cubicBezTo>
                  <a:pt x="288640" y="801274"/>
                  <a:pt x="262866" y="810399"/>
                  <a:pt x="236072" y="812590"/>
                </a:cubicBezTo>
                <a:lnTo>
                  <a:pt x="239786" y="809637"/>
                </a:lnTo>
                <a:cubicBezTo>
                  <a:pt x="240892" y="808875"/>
                  <a:pt x="241387" y="807494"/>
                  <a:pt x="241025" y="806208"/>
                </a:cubicBezTo>
                <a:cubicBezTo>
                  <a:pt x="248455" y="800026"/>
                  <a:pt x="256246" y="794302"/>
                  <a:pt x="264361" y="789063"/>
                </a:cubicBezTo>
                <a:cubicBezTo>
                  <a:pt x="264752" y="789234"/>
                  <a:pt x="265209" y="789234"/>
                  <a:pt x="265599" y="789063"/>
                </a:cubicBezTo>
                <a:cubicBezTo>
                  <a:pt x="281944" y="782348"/>
                  <a:pt x="299461" y="778947"/>
                  <a:pt x="317129" y="779062"/>
                </a:cubicBezTo>
                <a:cubicBezTo>
                  <a:pt x="315434" y="781652"/>
                  <a:pt x="313415" y="784024"/>
                  <a:pt x="311129" y="786110"/>
                </a:cubicBezTo>
                <a:close/>
                <a:moveTo>
                  <a:pt x="329893" y="746010"/>
                </a:moveTo>
                <a:cubicBezTo>
                  <a:pt x="329569" y="756983"/>
                  <a:pt x="325874" y="767593"/>
                  <a:pt x="319320" y="776395"/>
                </a:cubicBezTo>
                <a:lnTo>
                  <a:pt x="319320" y="776395"/>
                </a:lnTo>
                <a:cubicBezTo>
                  <a:pt x="303109" y="776071"/>
                  <a:pt x="286973" y="778681"/>
                  <a:pt x="271695" y="784110"/>
                </a:cubicBezTo>
                <a:cubicBezTo>
                  <a:pt x="293050" y="772175"/>
                  <a:pt x="312510" y="757116"/>
                  <a:pt x="329417" y="739438"/>
                </a:cubicBezTo>
                <a:cubicBezTo>
                  <a:pt x="331512" y="740581"/>
                  <a:pt x="331608" y="742676"/>
                  <a:pt x="329989" y="746010"/>
                </a:cubicBezTo>
                <a:close/>
                <a:moveTo>
                  <a:pt x="309224" y="742295"/>
                </a:moveTo>
                <a:lnTo>
                  <a:pt x="316367" y="740199"/>
                </a:lnTo>
                <a:cubicBezTo>
                  <a:pt x="319711" y="739200"/>
                  <a:pt x="323169" y="738657"/>
                  <a:pt x="326654" y="738580"/>
                </a:cubicBezTo>
                <a:cubicBezTo>
                  <a:pt x="309586" y="756011"/>
                  <a:pt x="290117" y="770927"/>
                  <a:pt x="268838" y="782872"/>
                </a:cubicBezTo>
                <a:cubicBezTo>
                  <a:pt x="271848" y="774585"/>
                  <a:pt x="274115" y="766041"/>
                  <a:pt x="275601" y="757345"/>
                </a:cubicBezTo>
                <a:cubicBezTo>
                  <a:pt x="279277" y="756859"/>
                  <a:pt x="282830" y="755697"/>
                  <a:pt x="286078" y="753916"/>
                </a:cubicBezTo>
                <a:cubicBezTo>
                  <a:pt x="293393" y="749229"/>
                  <a:pt x="301184" y="745333"/>
                  <a:pt x="309319" y="742295"/>
                </a:cubicBezTo>
                <a:close/>
                <a:moveTo>
                  <a:pt x="244644" y="785539"/>
                </a:moveTo>
                <a:cubicBezTo>
                  <a:pt x="249026" y="777919"/>
                  <a:pt x="260170" y="753154"/>
                  <a:pt x="270933" y="753058"/>
                </a:cubicBezTo>
                <a:cubicBezTo>
                  <a:pt x="270933" y="753058"/>
                  <a:pt x="271886" y="754582"/>
                  <a:pt x="273029" y="755821"/>
                </a:cubicBezTo>
                <a:cubicBezTo>
                  <a:pt x="271295" y="765974"/>
                  <a:pt x="268552" y="775928"/>
                  <a:pt x="264837" y="785539"/>
                </a:cubicBezTo>
                <a:cubicBezTo>
                  <a:pt x="256046" y="791168"/>
                  <a:pt x="247578" y="797302"/>
                  <a:pt x="239501" y="803922"/>
                </a:cubicBezTo>
                <a:cubicBezTo>
                  <a:pt x="238691" y="803379"/>
                  <a:pt x="237644" y="803379"/>
                  <a:pt x="236834" y="803922"/>
                </a:cubicBezTo>
                <a:lnTo>
                  <a:pt x="233595" y="806494"/>
                </a:lnTo>
                <a:cubicBezTo>
                  <a:pt x="237120" y="799636"/>
                  <a:pt x="240739" y="792492"/>
                  <a:pt x="244740" y="785539"/>
                </a:cubicBezTo>
                <a:close/>
                <a:moveTo>
                  <a:pt x="376280" y="402538"/>
                </a:moveTo>
                <a:cubicBezTo>
                  <a:pt x="361926" y="440638"/>
                  <a:pt x="346400" y="478005"/>
                  <a:pt x="329702" y="514648"/>
                </a:cubicBezTo>
                <a:cubicBezTo>
                  <a:pt x="329359" y="514705"/>
                  <a:pt x="328998" y="514705"/>
                  <a:pt x="328655" y="514648"/>
                </a:cubicBezTo>
                <a:cubicBezTo>
                  <a:pt x="326178" y="513124"/>
                  <a:pt x="323511" y="497026"/>
                  <a:pt x="322178" y="493693"/>
                </a:cubicBezTo>
                <a:cubicBezTo>
                  <a:pt x="319721" y="487339"/>
                  <a:pt x="316892" y="481139"/>
                  <a:pt x="313701" y="475119"/>
                </a:cubicBezTo>
                <a:cubicBezTo>
                  <a:pt x="335323" y="451306"/>
                  <a:pt x="356277" y="427303"/>
                  <a:pt x="376375" y="402538"/>
                </a:cubicBezTo>
                <a:close/>
                <a:moveTo>
                  <a:pt x="293603" y="491121"/>
                </a:moveTo>
                <a:cubicBezTo>
                  <a:pt x="294527" y="492588"/>
                  <a:pt x="296470" y="493026"/>
                  <a:pt x="297936" y="492102"/>
                </a:cubicBezTo>
                <a:cubicBezTo>
                  <a:pt x="298127" y="491988"/>
                  <a:pt x="298299" y="491845"/>
                  <a:pt x="298461" y="491692"/>
                </a:cubicBezTo>
                <a:cubicBezTo>
                  <a:pt x="302937" y="486930"/>
                  <a:pt x="307224" y="482167"/>
                  <a:pt x="311605" y="477119"/>
                </a:cubicBezTo>
                <a:cubicBezTo>
                  <a:pt x="318454" y="490521"/>
                  <a:pt x="323606" y="504732"/>
                  <a:pt x="326940" y="519410"/>
                </a:cubicBezTo>
                <a:cubicBezTo>
                  <a:pt x="326940" y="519410"/>
                  <a:pt x="326940" y="519410"/>
                  <a:pt x="326940" y="519886"/>
                </a:cubicBezTo>
                <a:cubicBezTo>
                  <a:pt x="318749" y="537860"/>
                  <a:pt x="310300" y="555767"/>
                  <a:pt x="301604" y="573607"/>
                </a:cubicBezTo>
                <a:lnTo>
                  <a:pt x="300651" y="571226"/>
                </a:lnTo>
                <a:cubicBezTo>
                  <a:pt x="296993" y="559882"/>
                  <a:pt x="292002" y="549014"/>
                  <a:pt x="285792" y="538841"/>
                </a:cubicBezTo>
                <a:cubicBezTo>
                  <a:pt x="285792" y="530649"/>
                  <a:pt x="285792" y="522363"/>
                  <a:pt x="284649" y="514171"/>
                </a:cubicBezTo>
                <a:cubicBezTo>
                  <a:pt x="283506" y="505980"/>
                  <a:pt x="281506" y="471976"/>
                  <a:pt x="293698" y="491121"/>
                </a:cubicBezTo>
                <a:close/>
                <a:moveTo>
                  <a:pt x="301699" y="580465"/>
                </a:moveTo>
                <a:cubicBezTo>
                  <a:pt x="312586" y="577008"/>
                  <a:pt x="323645" y="574141"/>
                  <a:pt x="334846" y="571893"/>
                </a:cubicBezTo>
                <a:cubicBezTo>
                  <a:pt x="319701" y="586428"/>
                  <a:pt x="303461" y="599773"/>
                  <a:pt x="286269" y="611803"/>
                </a:cubicBezTo>
                <a:cubicBezTo>
                  <a:pt x="291602" y="601420"/>
                  <a:pt x="296651" y="590943"/>
                  <a:pt x="301794" y="580465"/>
                </a:cubicBezTo>
                <a:close/>
                <a:moveTo>
                  <a:pt x="286269" y="550176"/>
                </a:moveTo>
                <a:cubicBezTo>
                  <a:pt x="286269" y="548176"/>
                  <a:pt x="286269" y="546175"/>
                  <a:pt x="286269" y="544080"/>
                </a:cubicBezTo>
                <a:cubicBezTo>
                  <a:pt x="292955" y="554615"/>
                  <a:pt x="297489" y="566359"/>
                  <a:pt x="299604" y="578656"/>
                </a:cubicBezTo>
                <a:cubicBezTo>
                  <a:pt x="294174" y="589514"/>
                  <a:pt x="288936" y="600468"/>
                  <a:pt x="283316" y="611326"/>
                </a:cubicBezTo>
                <a:cubicBezTo>
                  <a:pt x="282725" y="610021"/>
                  <a:pt x="281287" y="609307"/>
                  <a:pt x="279887" y="609612"/>
                </a:cubicBezTo>
                <a:cubicBezTo>
                  <a:pt x="283687" y="590019"/>
                  <a:pt x="285821" y="570131"/>
                  <a:pt x="286269" y="550176"/>
                </a:cubicBezTo>
                <a:close/>
                <a:moveTo>
                  <a:pt x="374184" y="502551"/>
                </a:moveTo>
                <a:cubicBezTo>
                  <a:pt x="401711" y="508932"/>
                  <a:pt x="352753" y="555224"/>
                  <a:pt x="341990" y="565035"/>
                </a:cubicBezTo>
                <a:lnTo>
                  <a:pt x="339132" y="567607"/>
                </a:lnTo>
                <a:cubicBezTo>
                  <a:pt x="332274" y="568845"/>
                  <a:pt x="325416" y="570274"/>
                  <a:pt x="318654" y="572083"/>
                </a:cubicBezTo>
                <a:cubicBezTo>
                  <a:pt x="315320" y="572941"/>
                  <a:pt x="311986" y="574274"/>
                  <a:pt x="309129" y="574846"/>
                </a:cubicBezTo>
                <a:cubicBezTo>
                  <a:pt x="307604" y="575246"/>
                  <a:pt x="306042" y="575474"/>
                  <a:pt x="304461" y="575512"/>
                </a:cubicBezTo>
                <a:cubicBezTo>
                  <a:pt x="313729" y="556462"/>
                  <a:pt x="322654" y="537412"/>
                  <a:pt x="331226" y="518362"/>
                </a:cubicBezTo>
                <a:cubicBezTo>
                  <a:pt x="346743" y="508828"/>
                  <a:pt x="361688" y="498388"/>
                  <a:pt x="375994" y="487120"/>
                </a:cubicBezTo>
                <a:cubicBezTo>
                  <a:pt x="377423" y="485977"/>
                  <a:pt x="375422" y="483977"/>
                  <a:pt x="373994" y="485120"/>
                </a:cubicBezTo>
                <a:cubicBezTo>
                  <a:pt x="366088" y="491311"/>
                  <a:pt x="357992" y="497312"/>
                  <a:pt x="349705" y="503027"/>
                </a:cubicBezTo>
                <a:cubicBezTo>
                  <a:pt x="344790" y="507313"/>
                  <a:pt x="339313" y="510904"/>
                  <a:pt x="333417" y="513695"/>
                </a:cubicBezTo>
                <a:cubicBezTo>
                  <a:pt x="351010" y="474519"/>
                  <a:pt x="367422" y="434800"/>
                  <a:pt x="382661" y="394537"/>
                </a:cubicBezTo>
                <a:lnTo>
                  <a:pt x="386090" y="390251"/>
                </a:lnTo>
                <a:cubicBezTo>
                  <a:pt x="391129" y="395452"/>
                  <a:pt x="393425" y="402719"/>
                  <a:pt x="392282" y="409873"/>
                </a:cubicBezTo>
                <a:cubicBezTo>
                  <a:pt x="392386" y="420360"/>
                  <a:pt x="391005" y="430818"/>
                  <a:pt x="388186" y="440924"/>
                </a:cubicBezTo>
                <a:cubicBezTo>
                  <a:pt x="384424" y="460346"/>
                  <a:pt x="379166" y="479453"/>
                  <a:pt x="372470" y="498074"/>
                </a:cubicBezTo>
                <a:cubicBezTo>
                  <a:pt x="371498" y="499579"/>
                  <a:pt x="371937" y="501579"/>
                  <a:pt x="373441" y="502551"/>
                </a:cubicBezTo>
                <a:cubicBezTo>
                  <a:pt x="373699" y="502713"/>
                  <a:pt x="373984" y="502846"/>
                  <a:pt x="374279" y="5029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subTitle" idx="1"/>
          </p:nvPr>
        </p:nvSpPr>
        <p:spPr>
          <a:xfrm>
            <a:off x="1857828" y="1103085"/>
            <a:ext cx="8215085" cy="56170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Механизм чтения ученика зависит от того, каким способом чтения он овладел, т. е. какие единицы реально выступают в качестве оперативных</a:t>
            </a:r>
            <a:r>
              <a:rPr lang="ru-RU" sz="2400" dirty="0" smtClean="0">
                <a:solidFill>
                  <a:srgbClr val="7030A0"/>
                </a:solidFill>
              </a:rPr>
              <a:t>:</a:t>
            </a:r>
            <a:endParaRPr lang="ru-RU" sz="2400" dirty="0">
              <a:solidFill>
                <a:srgbClr val="02020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овладение </a:t>
            </a:r>
            <a:r>
              <a:rPr lang="ru-RU" sz="2400" i="1" dirty="0"/>
              <a:t>способностью различать буквы как элементы письменной речи и устанавливать </a:t>
            </a:r>
            <a:r>
              <a:rPr lang="ru-RU" sz="2400" i="1" dirty="0" err="1"/>
              <a:t>букво</a:t>
            </a:r>
            <a:r>
              <a:rPr lang="ru-RU" sz="2400" i="1" dirty="0"/>
              <a:t>-фонемные соответствия;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расширение </a:t>
            </a:r>
            <a:r>
              <a:rPr lang="ru-RU" sz="2400" i="1" dirty="0"/>
              <a:t>зрительного поля узнавания до буквосочетания, равного слогу, который воспринимается уже целостно;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восприятие </a:t>
            </a:r>
            <a:r>
              <a:rPr lang="ru-RU" sz="2400" i="1" dirty="0"/>
              <a:t>буквенного комплекса, равного слову, </a:t>
            </a:r>
            <a:r>
              <a:rPr lang="ru-RU" sz="2400" i="1" dirty="0" smtClean="0"/>
              <a:t>овладение умением </a:t>
            </a:r>
            <a:r>
              <a:rPr lang="ru-RU" sz="2400" i="1" dirty="0"/>
              <a:t>цельно прочитывать слова с соблюдением ударений.</a:t>
            </a:r>
            <a:endParaRPr lang="ru-RU" sz="2400" i="1" dirty="0">
              <a:solidFill>
                <a:srgbClr val="02020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>
            <a:spLocks noGrp="1"/>
          </p:cNvSpPr>
          <p:nvPr>
            <p:ph type="title"/>
          </p:nvPr>
        </p:nvSpPr>
        <p:spPr>
          <a:xfrm>
            <a:off x="1330837" y="1266150"/>
            <a:ext cx="9983976" cy="52362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ru-RU" sz="2800" b="1" dirty="0"/>
              <a:t>Для словарной работы можно использовать как предметные, так и сюжетные картины. Виды </a:t>
            </a:r>
            <a:r>
              <a:rPr lang="ru-RU" sz="2800" b="1" dirty="0" smtClean="0"/>
              <a:t>упражнений: </a:t>
            </a:r>
            <a:br>
              <a:rPr lang="ru-RU" sz="2800" b="1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200" dirty="0" smtClean="0"/>
              <a:t>а) название </a:t>
            </a:r>
            <a:r>
              <a:rPr lang="ru-RU" sz="3200" dirty="0"/>
              <a:t>или запись слов, обозначающих предметы на картине;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б) составление </a:t>
            </a:r>
            <a:r>
              <a:rPr lang="ru-RU" sz="3200" dirty="0"/>
              <a:t>и запись подписей под картинками; </a:t>
            </a:r>
            <a:br>
              <a:rPr lang="ru-RU" sz="3200" dirty="0"/>
            </a:br>
            <a:r>
              <a:rPr lang="ru-RU" sz="3200" dirty="0"/>
              <a:t>в) ответы на вопросы по сюжетным картинам с целью закрепления изучаемой лексики; </a:t>
            </a:r>
            <a:br>
              <a:rPr lang="ru-RU" sz="3200" dirty="0"/>
            </a:br>
            <a:r>
              <a:rPr lang="ru-RU" sz="3200" dirty="0"/>
              <a:t>г) беседа по картине с использованием данных учителем слов.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7030A0"/>
                </a:solidFill>
              </a:rPr>
              <a:t>Спасибо за внимание</a:t>
            </a:r>
            <a:r>
              <a:rPr lang="en" dirty="0" smtClean="0">
                <a:solidFill>
                  <a:srgbClr val="7030A0"/>
                </a:solidFill>
              </a:rPr>
              <a:t>!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3763"/>
      </a:dk1>
      <a:lt1>
        <a:srgbClr val="FFFFFF"/>
      </a:lt1>
      <a:dk2>
        <a:srgbClr val="434343"/>
      </a:dk2>
      <a:lt2>
        <a:srgbClr val="434343"/>
      </a:lt2>
      <a:accent1>
        <a:srgbClr val="E4D0CF"/>
      </a:accent1>
      <a:accent2>
        <a:srgbClr val="D3E5EF"/>
      </a:accent2>
      <a:accent3>
        <a:srgbClr val="A2BBCF"/>
      </a:accent3>
      <a:accent4>
        <a:srgbClr val="F3E9E8"/>
      </a:accent4>
      <a:accent5>
        <a:srgbClr val="3F5179"/>
      </a:accent5>
      <a:accent6>
        <a:srgbClr val="E9EDF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263</Words>
  <Application>Microsoft Office PowerPoint</Application>
  <PresentationFormat>Широкоэкранный</PresentationFormat>
  <Paragraphs>38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Abril Fatface</vt:lpstr>
      <vt:lpstr>Libre Baskerville</vt:lpstr>
      <vt:lpstr>Great Vibes</vt:lpstr>
      <vt:lpstr>Maitree Medium</vt:lpstr>
      <vt:lpstr>Wingdings</vt:lpstr>
      <vt:lpstr>Aldrich</vt:lpstr>
      <vt:lpstr>Calibri</vt:lpstr>
      <vt:lpstr>Arial</vt:lpstr>
      <vt:lpstr>SlidesMania</vt:lpstr>
      <vt:lpstr>Методика обучения русскому языку детей-мигрантов в начальных классах</vt:lpstr>
      <vt:lpstr>Две категории детей-мигрантов: </vt:lpstr>
      <vt:lpstr>Для успешного обучения необходимо:</vt:lpstr>
      <vt:lpstr>Диагностика – первый шаг в работе  с детьми-инофонами.  </vt:lpstr>
      <vt:lpstr>Примеры:</vt:lpstr>
      <vt:lpstr>«Книга лежит в столе.  Брат работал на заводе.»  </vt:lpstr>
      <vt:lpstr>Презентация PowerPoint</vt:lpstr>
      <vt:lpstr>Для словарной работы можно использовать как предметные, так и сюжетные картины. Виды упражнений:   а) название или запись слов, обозначающих предметы на картине;  б) составление и запись подписей под картинками;  в) ответы на вопросы по сюжетным картинам с целью закрепления изучаемой лексики;  г) беседа по картине с использованием данных учителем слов.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русскому языку детей-мигрантов в начальных классах.</dc:title>
  <cp:lastModifiedBy>Джарият</cp:lastModifiedBy>
  <cp:revision>25</cp:revision>
  <dcterms:modified xsi:type="dcterms:W3CDTF">2024-02-06T18:52:52Z</dcterms:modified>
</cp:coreProperties>
</file>